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8.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5" r:id="rId6"/>
    <p:sldMasterId id="2147483723" r:id="rId7"/>
    <p:sldMasterId id="2147483729" r:id="rId8"/>
    <p:sldMasterId id="2147483689" r:id="rId9"/>
    <p:sldMasterId id="2147483739" r:id="rId10"/>
    <p:sldMasterId id="2147483748" r:id="rId11"/>
    <p:sldMasterId id="2147483754" r:id="rId12"/>
  </p:sldMasterIdLst>
  <p:notesMasterIdLst>
    <p:notesMasterId r:id="rId26"/>
  </p:notesMasterIdLst>
  <p:sldIdLst>
    <p:sldId id="492" r:id="rId13"/>
    <p:sldId id="397" r:id="rId14"/>
    <p:sldId id="261" r:id="rId15"/>
    <p:sldId id="318" r:id="rId16"/>
    <p:sldId id="256" r:id="rId17"/>
    <p:sldId id="415" r:id="rId18"/>
    <p:sldId id="417" r:id="rId19"/>
    <p:sldId id="705" r:id="rId20"/>
    <p:sldId id="419" r:id="rId21"/>
    <p:sldId id="424" r:id="rId22"/>
    <p:sldId id="426" r:id="rId23"/>
    <p:sldId id="373" r:id="rId24"/>
    <p:sldId id="37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inda Kimball"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A0AF"/>
    <a:srgbClr val="461D7C"/>
    <a:srgbClr val="C2B592"/>
    <a:srgbClr val="6DC0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6955BC-B1D9-4AA7-9109-0E46EE8ECD83}" v="30" dt="2023-01-26T21:00:50.0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335" autoAdjust="0"/>
  </p:normalViewPr>
  <p:slideViewPr>
    <p:cSldViewPr snapToGrid="0">
      <p:cViewPr>
        <p:scale>
          <a:sx n="130" d="100"/>
          <a:sy n="130" d="100"/>
        </p:scale>
        <p:origin x="468" y="-9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F4225C-9220-42F1-9BAA-A3C3B4358188}" type="datetimeFigureOut">
              <a:rPr lang="en-US" smtClean="0"/>
              <a:t>1/30/2023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F523CF-1793-4843-873B-4B443E6A3AE8}" type="slidenum">
              <a:rPr lang="en-US" smtClean="0"/>
              <a:t>‹#›</a:t>
            </a:fld>
            <a:endParaRPr lang="en-US"/>
          </a:p>
        </p:txBody>
      </p:sp>
    </p:spTree>
    <p:extLst>
      <p:ext uri="{BB962C8B-B14F-4D97-AF65-F5344CB8AC3E}">
        <p14:creationId xmlns:p14="http://schemas.microsoft.com/office/powerpoint/2010/main" val="3838794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01595" rtl="0" eaLnBrk="1" fontAlgn="auto" latinLnBrk="0" hangingPunct="1">
              <a:lnSpc>
                <a:spcPct val="100000"/>
              </a:lnSpc>
              <a:spcBef>
                <a:spcPts val="0"/>
              </a:spcBef>
              <a:spcAft>
                <a:spcPts val="0"/>
              </a:spcAft>
              <a:buClrTx/>
              <a:buSzTx/>
              <a:buFontTx/>
              <a:buNone/>
              <a:tabLst/>
              <a:defRPr/>
            </a:pPr>
            <a:fld id="{56317DC0-98F3-490A-A866-3D1F65434EB3}" type="slidenum">
              <a:rPr kumimoji="0" lang="en-US" altLang="en-U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01595"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146" name="Rectangle 2"/>
          <p:cNvSpPr>
            <a:spLocks noGrp="1" noRot="1" noChangeAspect="1" noChangeArrowheads="1" noTextEdit="1"/>
          </p:cNvSpPr>
          <p:nvPr>
            <p:ph type="sldImg"/>
          </p:nvPr>
        </p:nvSpPr>
        <p:spPr>
          <a:xfrm>
            <a:off x="1184275" y="696913"/>
            <a:ext cx="4657725" cy="3492500"/>
          </a:xfrm>
          <a:ln/>
        </p:spPr>
      </p:sp>
      <p:sp>
        <p:nvSpPr>
          <p:cNvPr id="6147" name="Rectangle 3"/>
          <p:cNvSpPr>
            <a:spLocks noGrp="1" noChangeArrowheads="1"/>
          </p:cNvSpPr>
          <p:nvPr>
            <p:ph type="body" idx="1"/>
          </p:nvPr>
        </p:nvSpPr>
        <p:spPr/>
        <p:txBody>
          <a:bodyPr/>
          <a:lstStyle/>
          <a:p>
            <a:pPr defTabSz="901595">
              <a:defRPr/>
            </a:pPr>
            <a:r>
              <a:rPr lang="en-US"/>
              <a:t>LASARD</a:t>
            </a:r>
            <a:r>
              <a:rPr lang="en-US" baseline="0"/>
              <a:t> is a part of the LSU HSC Human Development Center in New Orleans, which includes other projects that support individuals with development disabilities across the lifespan.  These include interdisciplinary programs such as LEND (Leadership Education in Neurodevelopmental and Related Disabilities), Louisiana Deaf-Blind project, </a:t>
            </a:r>
            <a:r>
              <a:rPr lang="en-US" baseline="0" err="1"/>
              <a:t>PayCheck</a:t>
            </a:r>
            <a:r>
              <a:rPr lang="en-US" baseline="0"/>
              <a:t>, an education-employment program,  and Early Head Start support.    The Human Development Center is Louisiana’s University Center for Excellence in Developmental Disabilities (UCEDD).</a:t>
            </a:r>
            <a:r>
              <a:rPr lang="en-US"/>
              <a:t> UCEDDs are part of the AUCD</a:t>
            </a:r>
            <a:r>
              <a:rPr lang="en-US" baseline="0"/>
              <a:t> network (Association of University Centers on Disabilities) which include institutions across the US such as Vanderbilt Kennedy Center for Excellence in Developmental Disabilities and the Kennedy Krieger Institute in Baltimore, Mailman Center in Miami, among others.  This provides us with a network of experts in the field of developmental disabilities to collaborate with and learn from. </a:t>
            </a:r>
            <a:endParaRPr lang="en-US" altLang="en-US"/>
          </a:p>
        </p:txBody>
      </p:sp>
    </p:spTree>
    <p:extLst>
      <p:ext uri="{BB962C8B-B14F-4D97-AF65-F5344CB8AC3E}">
        <p14:creationId xmlns:p14="http://schemas.microsoft.com/office/powerpoint/2010/main" val="2588641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E7BDD9-0635-4896-8010-F90942217D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812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125d3e09c0d_0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125d3e09c0d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2" name="Google Shape;742;g125d3e09c0d_0_4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96190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LASARD</a:t>
            </a:r>
          </a:p>
          <a:p>
            <a:r>
              <a:rPr lang="en-US" dirty="0"/>
              <a:t>LASARD</a:t>
            </a:r>
            <a:r>
              <a:rPr lang="en-US" b="1" dirty="0"/>
              <a:t> </a:t>
            </a:r>
            <a:r>
              <a:rPr lang="en-US" dirty="0"/>
              <a:t>partners with school districts, systems, networks, or individual schools to build their capacity to serve students with disabilities.  We do this through team action planning, providing direct training, and coaching in classrooms.  We provide educators with evidence-based strategies to improve the academic, social, behavior, and emotional outcomes of students with disabilities.</a:t>
            </a:r>
            <a:endParaRPr lang="en-US" dirty="0">
              <a:ea typeface="Calibri"/>
              <a:cs typeface="Calibri"/>
            </a:endParaRPr>
          </a:p>
          <a:p>
            <a:endParaRPr lang="en-US" dirty="0">
              <a:ea typeface="Calibri"/>
              <a:cs typeface="Calibri"/>
            </a:endParaRPr>
          </a:p>
          <a:p>
            <a:r>
              <a:rPr lang="en-US" b="1" dirty="0">
                <a:ea typeface="Calibri"/>
                <a:cs typeface="Calibri"/>
              </a:rPr>
              <a:t>HDC</a:t>
            </a:r>
          </a:p>
          <a:p>
            <a:r>
              <a:rPr lang="en-US" dirty="0"/>
              <a:t>The Human Development Center serves as a resource to people with disabilities, families, service providers, educators, and policy-makers. From individuals to systems, HDC builds capacity and inspires change throughout the life cycle to ensure that people with disabilities are able to participate fully in all aspects of community life. HDC has initiatives from birth to adulthood.</a:t>
            </a:r>
            <a:endParaRPr lang="en-US" dirty="0">
              <a:ea typeface="Calibri"/>
              <a:cs typeface="Calibri"/>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8D47D8-1949-4287-9394-CF505A8D4E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570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dirty="0">
                <a:latin typeface="Georgia" panose="02040502050405020303" pitchFamily="18" charset="0"/>
                <a:ea typeface="Calibri" panose="020F0502020204030204" pitchFamily="34" charset="0"/>
              </a:rPr>
              <a:t>Explain which activity or tool have you been able to implement in your classroom?  How did this affect your students?</a:t>
            </a:r>
            <a:endParaRPr lang="en-US" dirty="0">
              <a:latin typeface="Times New Roman" panose="02020603050405020304"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dirty="0">
                <a:latin typeface="Georgia" panose="02040502050405020303" pitchFamily="18" charset="0"/>
                <a:ea typeface="Calibri" panose="020F0502020204030204" pitchFamily="34" charset="0"/>
              </a:rPr>
              <a:t>Discuss specific areas where you may need more support.</a:t>
            </a:r>
          </a:p>
          <a:p>
            <a:pPr marL="342900" marR="0" lvl="0" indent="-342900">
              <a:spcBef>
                <a:spcPts val="0"/>
              </a:spcBef>
              <a:spcAft>
                <a:spcPts val="0"/>
              </a:spcAft>
              <a:buSzPts val="1000"/>
              <a:buFont typeface="Symbol" panose="05050102010706020507" pitchFamily="18" charset="2"/>
              <a:buChar char=""/>
              <a:tabLst>
                <a:tab pos="457200" algn="l"/>
              </a:tabLst>
            </a:pPr>
            <a:endParaRPr lang="en-US" dirty="0">
              <a:latin typeface="Georgia" panose="02040502050405020303"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dirty="0">
                <a:latin typeface="Georgia" panose="02040502050405020303" pitchFamily="18" charset="0"/>
                <a:ea typeface="Calibri" panose="020F0502020204030204" pitchFamily="34" charset="0"/>
              </a:rPr>
              <a:t>Brainstorm </a:t>
            </a:r>
          </a:p>
          <a:p>
            <a:endParaRPr lang="en-US" dirty="0"/>
          </a:p>
        </p:txBody>
      </p:sp>
      <p:sp>
        <p:nvSpPr>
          <p:cNvPr id="4" name="Slide Number Placeholder 3"/>
          <p:cNvSpPr>
            <a:spLocks noGrp="1"/>
          </p:cNvSpPr>
          <p:nvPr>
            <p:ph type="sldNum" sz="quarter" idx="10"/>
          </p:nvPr>
        </p:nvSpPr>
        <p:spPr/>
        <p:txBody>
          <a:bodyPr/>
          <a:lstStyle/>
          <a:p>
            <a:fld id="{F40D9563-B14B-46CD-9FD3-4F0557EDAE6A}" type="slidenum">
              <a:rPr lang="en-US" smtClean="0"/>
              <a:t>4</a:t>
            </a:fld>
            <a:endParaRPr lang="en-US"/>
          </a:p>
        </p:txBody>
      </p:sp>
    </p:spTree>
    <p:extLst>
      <p:ext uri="{BB962C8B-B14F-4D97-AF65-F5344CB8AC3E}">
        <p14:creationId xmlns:p14="http://schemas.microsoft.com/office/powerpoint/2010/main" val="141085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 am a Program Facilitator with the LA Autism Spectrum and Related Disabilities Project, or LASARD Project. </a:t>
            </a:r>
          </a:p>
        </p:txBody>
      </p:sp>
      <p:sp>
        <p:nvSpPr>
          <p:cNvPr id="4" name="Slide Number Placeholder 3"/>
          <p:cNvSpPr>
            <a:spLocks noGrp="1"/>
          </p:cNvSpPr>
          <p:nvPr>
            <p:ph type="sldNum" sz="quarter" idx="5"/>
          </p:nvPr>
        </p:nvSpPr>
        <p:spPr/>
        <p:txBody>
          <a:bodyPr/>
          <a:lstStyle/>
          <a:p>
            <a:fld id="{1AF523CF-1793-4843-873B-4B443E6A3AE8}" type="slidenum">
              <a:rPr lang="en-US" smtClean="0"/>
              <a:t>5</a:t>
            </a:fld>
            <a:endParaRPr lang="en-US"/>
          </a:p>
        </p:txBody>
      </p:sp>
    </p:spTree>
    <p:extLst>
      <p:ext uri="{BB962C8B-B14F-4D97-AF65-F5344CB8AC3E}">
        <p14:creationId xmlns:p14="http://schemas.microsoft.com/office/powerpoint/2010/main" val="2098190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go forward tonight, just keep in mind that when talking to children/teens with autism it is best to be quite direct in your language, and use your judgement about what you talk about and how based on the questions asked and understanding level of the child/teen. The supports we go over will help you with that.</a:t>
            </a:r>
          </a:p>
        </p:txBody>
      </p:sp>
      <p:sp>
        <p:nvSpPr>
          <p:cNvPr id="4" name="Slide Number Placeholder 3"/>
          <p:cNvSpPr>
            <a:spLocks noGrp="1"/>
          </p:cNvSpPr>
          <p:nvPr>
            <p:ph type="sldNum" sz="quarter" idx="5"/>
          </p:nvPr>
        </p:nvSpPr>
        <p:spPr/>
        <p:txBody>
          <a:bodyPr/>
          <a:lstStyle/>
          <a:p>
            <a:fld id="{1AF523CF-1793-4843-873B-4B443E6A3AE8}" type="slidenum">
              <a:rPr lang="en-US" smtClean="0"/>
              <a:t>6</a:t>
            </a:fld>
            <a:endParaRPr lang="en-US"/>
          </a:p>
        </p:txBody>
      </p:sp>
    </p:spTree>
    <p:extLst>
      <p:ext uri="{BB962C8B-B14F-4D97-AF65-F5344CB8AC3E}">
        <p14:creationId xmlns:p14="http://schemas.microsoft.com/office/powerpoint/2010/main" val="2445908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You know your child best, so you’re the best person to decide how much preparation time your child needs.</a:t>
            </a:r>
          </a:p>
          <a:p>
            <a:r>
              <a:rPr lang="en-US" sz="1200" b="0" i="0" kern="1200" dirty="0">
                <a:solidFill>
                  <a:schemeClr val="tx1"/>
                </a:solidFill>
                <a:effectLst/>
                <a:latin typeface="+mn-lt"/>
                <a:ea typeface="+mn-ea"/>
                <a:cs typeface="+mn-cs"/>
              </a:rPr>
              <a:t>There might also be other things that influence your decision. For example, if your child has a behavior or habit – for example, taking their clothes off – that would be best changed before puberty starts, you might start a bit earlier. Your child will need extra help to understand why they can’t take their clothes off any more. Things like social stories, visual schedules and games can all be adapted to teach your child new information about the different topics related to puberty.</a:t>
            </a:r>
          </a:p>
          <a:p>
            <a:endParaRPr lang="en-US" dirty="0"/>
          </a:p>
        </p:txBody>
      </p:sp>
      <p:sp>
        <p:nvSpPr>
          <p:cNvPr id="4" name="Slide Number Placeholder 3"/>
          <p:cNvSpPr>
            <a:spLocks noGrp="1"/>
          </p:cNvSpPr>
          <p:nvPr>
            <p:ph type="sldNum" sz="quarter" idx="5"/>
          </p:nvPr>
        </p:nvSpPr>
        <p:spPr/>
        <p:txBody>
          <a:bodyPr/>
          <a:lstStyle/>
          <a:p>
            <a:fld id="{1AF523CF-1793-4843-873B-4B443E6A3AE8}" type="slidenum">
              <a:rPr lang="en-US" smtClean="0"/>
              <a:t>7</a:t>
            </a:fld>
            <a:endParaRPr lang="en-US"/>
          </a:p>
        </p:txBody>
      </p:sp>
    </p:spTree>
    <p:extLst>
      <p:ext uri="{BB962C8B-B14F-4D97-AF65-F5344CB8AC3E}">
        <p14:creationId xmlns:p14="http://schemas.microsoft.com/office/powerpoint/2010/main" val="2823904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need to jump straight into the difficult topics. Start with basic information and slowly build on this as your child grows. This list acts as a general guideline for topics to introduce to your child at different stages of their life. If your child is older and has missed some of the things listed under ‘early years’ that is OK. Keep progressing with what they do know and introduce them to the basics of what they  have missed. Review this list and think about what your child already knows and understands. What resources and support do they need to be able to understand these changes better?</a:t>
            </a:r>
          </a:p>
        </p:txBody>
      </p:sp>
      <p:sp>
        <p:nvSpPr>
          <p:cNvPr id="4" name="Slide Number Placeholder 3"/>
          <p:cNvSpPr>
            <a:spLocks noGrp="1"/>
          </p:cNvSpPr>
          <p:nvPr>
            <p:ph type="sldNum" sz="quarter" idx="5"/>
          </p:nvPr>
        </p:nvSpPr>
        <p:spPr/>
        <p:txBody>
          <a:bodyPr/>
          <a:lstStyle/>
          <a:p>
            <a:fld id="{1AF523CF-1793-4843-873B-4B443E6A3AE8}" type="slidenum">
              <a:rPr lang="en-US" smtClean="0"/>
              <a:t>8</a:t>
            </a:fld>
            <a:endParaRPr lang="en-US"/>
          </a:p>
        </p:txBody>
      </p:sp>
    </p:spTree>
    <p:extLst>
      <p:ext uri="{BB962C8B-B14F-4D97-AF65-F5344CB8AC3E}">
        <p14:creationId xmlns:p14="http://schemas.microsoft.com/office/powerpoint/2010/main" val="3454620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child is a teenager but has the cognitive capacity of someone much younger, you may be worried they won’t understand what you’re teaching them about puberty. Regardless of a child’s disability, their body will inevitably change at puberty. These changes can be scary and overwhelming for your child if they are not prepared for them to happen. It is important to start talking to your child about puberty and body changes as early as possible. This will give your child time to understand the changes that will happen to their body and feel prepared for when they start to happen.  Many children with disabilities can learn a lot if education proceeds slowly and repetitively in small chunks. It is also important to recognize how your child learns and choose resources and materials that work best for them. </a:t>
            </a:r>
          </a:p>
        </p:txBody>
      </p:sp>
      <p:sp>
        <p:nvSpPr>
          <p:cNvPr id="4" name="Slide Number Placeholder 3"/>
          <p:cNvSpPr>
            <a:spLocks noGrp="1"/>
          </p:cNvSpPr>
          <p:nvPr>
            <p:ph type="sldNum" sz="quarter" idx="5"/>
          </p:nvPr>
        </p:nvSpPr>
        <p:spPr/>
        <p:txBody>
          <a:bodyPr/>
          <a:lstStyle/>
          <a:p>
            <a:fld id="{1AF523CF-1793-4843-873B-4B443E6A3AE8}" type="slidenum">
              <a:rPr lang="en-US" smtClean="0"/>
              <a:t>9</a:t>
            </a:fld>
            <a:endParaRPr lang="en-US"/>
          </a:p>
        </p:txBody>
      </p:sp>
    </p:spTree>
    <p:extLst>
      <p:ext uri="{BB962C8B-B14F-4D97-AF65-F5344CB8AC3E}">
        <p14:creationId xmlns:p14="http://schemas.microsoft.com/office/powerpoint/2010/main" val="1927734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AF523CF-1793-4843-873B-4B443E6A3AE8}" type="slidenum">
              <a:rPr lang="en-US" smtClean="0"/>
              <a:t>10</a:t>
            </a:fld>
            <a:endParaRPr lang="en-US"/>
          </a:p>
        </p:txBody>
      </p:sp>
    </p:spTree>
    <p:extLst>
      <p:ext uri="{BB962C8B-B14F-4D97-AF65-F5344CB8AC3E}">
        <p14:creationId xmlns:p14="http://schemas.microsoft.com/office/powerpoint/2010/main" val="1783034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18762" y="1122363"/>
            <a:ext cx="4470471" cy="2387600"/>
          </a:xfrm>
        </p:spPr>
        <p:txBody>
          <a:bodyPr anchor="b"/>
          <a:lstStyle>
            <a:lvl1pPr algn="l">
              <a:defRPr sz="4500">
                <a:solidFill>
                  <a:schemeClr val="bg1"/>
                </a:solidFill>
                <a:latin typeface="Impact" panose="020B0806030902050204" pitchFamily="34" charset="0"/>
              </a:defRPr>
            </a:lvl1pPr>
          </a:lstStyle>
          <a:p>
            <a:r>
              <a:rPr lang="en-US"/>
              <a:t>Click to edit Master title style</a:t>
            </a:r>
          </a:p>
        </p:txBody>
      </p:sp>
      <p:sp>
        <p:nvSpPr>
          <p:cNvPr id="3" name="Subtitle 2"/>
          <p:cNvSpPr>
            <a:spLocks noGrp="1"/>
          </p:cNvSpPr>
          <p:nvPr>
            <p:ph type="subTitle" idx="1"/>
          </p:nvPr>
        </p:nvSpPr>
        <p:spPr>
          <a:xfrm>
            <a:off x="818762" y="3624898"/>
            <a:ext cx="4470471" cy="1655762"/>
          </a:xfrm>
        </p:spPr>
        <p:txBody>
          <a:bodyPr>
            <a:normAutofit/>
          </a:bodyPr>
          <a:lstStyle>
            <a:lvl1pPr marL="0" indent="0" algn="l">
              <a:buNone/>
              <a:defRPr sz="180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7" name="Straight Connector 6"/>
          <p:cNvCxnSpPr/>
          <p:nvPr/>
        </p:nvCxnSpPr>
        <p:spPr>
          <a:xfrm>
            <a:off x="818761" y="3502286"/>
            <a:ext cx="4443704" cy="7677"/>
          </a:xfrm>
          <a:prstGeom prst="line">
            <a:avLst/>
          </a:prstGeom>
          <a:ln w="57150">
            <a:solidFill>
              <a:srgbClr val="FDD6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896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solidFill>
                  <a:srgbClr val="461D7C"/>
                </a:solidFill>
                <a:latin typeface="Impact" panose="020B0806030902050204" pitchFamily="34" charset="0"/>
              </a:defRPr>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atin typeface="Microsoft Sans Serif" panose="020B0604020202020204" pitchFamily="34" charset="0"/>
                <a:ea typeface="Microsoft Sans Serif" panose="020B0604020202020204" pitchFamily="34" charset="0"/>
                <a:cs typeface="Microsoft Sans Serif" panose="020B0604020202020204" pitchFamily="34" charset="0"/>
              </a:defRPr>
            </a:lvl1pPr>
            <a:lvl2pPr>
              <a:defRPr sz="2100">
                <a:latin typeface="Microsoft Sans Serif" panose="020B0604020202020204" pitchFamily="34" charset="0"/>
                <a:ea typeface="Microsoft Sans Serif" panose="020B0604020202020204" pitchFamily="34" charset="0"/>
                <a:cs typeface="Microsoft Sans Serif" panose="020B0604020202020204" pitchFamily="34" charset="0"/>
              </a:defRPr>
            </a:lvl2pPr>
            <a:lvl3pPr>
              <a:defRPr sz="1800">
                <a:latin typeface="Microsoft Sans Serif" panose="020B0604020202020204" pitchFamily="34" charset="0"/>
                <a:ea typeface="Microsoft Sans Serif" panose="020B0604020202020204" pitchFamily="34" charset="0"/>
                <a:cs typeface="Microsoft Sans Serif" panose="020B0604020202020204" pitchFamily="34" charset="0"/>
              </a:defRPr>
            </a:lvl3pPr>
            <a:lvl4pPr>
              <a:defRPr sz="1500">
                <a:latin typeface="Microsoft Sans Serif" panose="020B0604020202020204" pitchFamily="34" charset="0"/>
                <a:ea typeface="Microsoft Sans Serif" panose="020B0604020202020204" pitchFamily="34" charset="0"/>
                <a:cs typeface="Microsoft Sans Serif" panose="020B0604020202020204" pitchFamily="34" charset="0"/>
              </a:defRPr>
            </a:lvl4pPr>
            <a:lvl5pPr>
              <a:defRPr sz="1500">
                <a:latin typeface="Microsoft Sans Serif" panose="020B0604020202020204" pitchFamily="34" charset="0"/>
                <a:ea typeface="Microsoft Sans Serif" panose="020B0604020202020204" pitchFamily="34" charset="0"/>
                <a:cs typeface="Microsoft Sans Serif" panose="020B0604020202020204" pitchFamily="34" charset="0"/>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1800">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cxnSp>
        <p:nvCxnSpPr>
          <p:cNvPr id="8" name="Straight Connector 7"/>
          <p:cNvCxnSpPr/>
          <p:nvPr/>
        </p:nvCxnSpPr>
        <p:spPr>
          <a:xfrm flipV="1">
            <a:off x="628650" y="2057400"/>
            <a:ext cx="2950369" cy="1"/>
          </a:xfrm>
          <a:prstGeom prst="line">
            <a:avLst/>
          </a:prstGeom>
          <a:ln w="57150">
            <a:solidFill>
              <a:srgbClr val="FDD641"/>
            </a:solidFill>
          </a:ln>
        </p:spPr>
        <p:style>
          <a:lnRef idx="1">
            <a:schemeClr val="accent1"/>
          </a:lnRef>
          <a:fillRef idx="0">
            <a:schemeClr val="accent1"/>
          </a:fillRef>
          <a:effectRef idx="0">
            <a:schemeClr val="accent1"/>
          </a:effectRef>
          <a:fontRef idx="minor">
            <a:schemeClr val="tx1"/>
          </a:fontRef>
        </p:style>
      </p:cxnSp>
      <p:sp>
        <p:nvSpPr>
          <p:cNvPr id="13" name="Date Placeholder 3"/>
          <p:cNvSpPr>
            <a:spLocks noGrp="1"/>
          </p:cNvSpPr>
          <p:nvPr>
            <p:ph type="dt" sz="half" idx="10"/>
          </p:nvPr>
        </p:nvSpPr>
        <p:spPr>
          <a:xfrm>
            <a:off x="457200" y="6269987"/>
            <a:ext cx="1008698" cy="365125"/>
          </a:xfrm>
        </p:spPr>
        <p:txBody>
          <a:bodyPr/>
          <a:lstStyle>
            <a:lvl1pPr>
              <a:defRPr sz="135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43F07B05-5ABF-47AC-B8C9-BC9311A43982}" type="datetimeFigureOut">
              <a:rPr lang="en-US" smtClean="0"/>
              <a:t>1/30/2023</a:t>
            </a:fld>
            <a:endParaRPr lang="en-US"/>
          </a:p>
        </p:txBody>
      </p:sp>
      <p:sp>
        <p:nvSpPr>
          <p:cNvPr id="14" name="Footer Placeholder 4"/>
          <p:cNvSpPr>
            <a:spLocks noGrp="1"/>
          </p:cNvSpPr>
          <p:nvPr>
            <p:ph type="ftr" sz="quarter" idx="11"/>
          </p:nvPr>
        </p:nvSpPr>
        <p:spPr>
          <a:xfrm>
            <a:off x="1580197" y="6280149"/>
            <a:ext cx="2500313" cy="365125"/>
          </a:xfrm>
        </p:spPr>
        <p:txBody>
          <a:bodyPr/>
          <a:lstStyle>
            <a:lvl1pPr>
              <a:defRPr sz="135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endParaRPr lang="en-US"/>
          </a:p>
        </p:txBody>
      </p:sp>
      <p:sp>
        <p:nvSpPr>
          <p:cNvPr id="15" name="Slide Number Placeholder 5"/>
          <p:cNvSpPr>
            <a:spLocks noGrp="1"/>
          </p:cNvSpPr>
          <p:nvPr>
            <p:ph type="sldNum" sz="quarter" idx="12"/>
          </p:nvPr>
        </p:nvSpPr>
        <p:spPr>
          <a:xfrm>
            <a:off x="4194810" y="6280149"/>
            <a:ext cx="1094423" cy="365125"/>
          </a:xfrm>
        </p:spPr>
        <p:txBody>
          <a:bodyPr/>
          <a:lstStyle>
            <a:lvl1pPr>
              <a:defRPr sz="135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EC7BCEC7-DA68-46F0-949A-9D5C263B3AF9}" type="slidenum">
              <a:rPr lang="en-US" smtClean="0"/>
              <a:t>‹#›</a:t>
            </a:fld>
            <a:endParaRPr lang="en-US"/>
          </a:p>
        </p:txBody>
      </p:sp>
    </p:spTree>
    <p:extLst>
      <p:ext uri="{BB962C8B-B14F-4D97-AF65-F5344CB8AC3E}">
        <p14:creationId xmlns:p14="http://schemas.microsoft.com/office/powerpoint/2010/main" val="2441836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26"/>
            <a:ext cx="4629150" cy="4873625"/>
          </a:xfrm>
        </p:spPr>
        <p:txBody>
          <a:bodyPr/>
          <a:lstStyle>
            <a:lvl1pPr marL="0" indent="0">
              <a:buNone/>
              <a:defRPr sz="2400">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8" name="Date Placeholder 3"/>
          <p:cNvSpPr>
            <a:spLocks noGrp="1"/>
          </p:cNvSpPr>
          <p:nvPr>
            <p:ph type="dt" sz="half" idx="10"/>
          </p:nvPr>
        </p:nvSpPr>
        <p:spPr>
          <a:xfrm>
            <a:off x="457200" y="6260462"/>
            <a:ext cx="1008698" cy="365125"/>
          </a:xfrm>
        </p:spPr>
        <p:txBody>
          <a:bodyPr/>
          <a:lstStyle>
            <a:lvl1pPr>
              <a:defRPr sz="135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43F07B05-5ABF-47AC-B8C9-BC9311A43982}" type="datetimeFigureOut">
              <a:rPr lang="en-US" smtClean="0"/>
              <a:t>1/30/2023</a:t>
            </a:fld>
            <a:endParaRPr lang="en-US"/>
          </a:p>
        </p:txBody>
      </p:sp>
      <p:sp>
        <p:nvSpPr>
          <p:cNvPr id="9" name="Footer Placeholder 4"/>
          <p:cNvSpPr>
            <a:spLocks noGrp="1"/>
          </p:cNvSpPr>
          <p:nvPr>
            <p:ph type="ftr" sz="quarter" idx="11"/>
          </p:nvPr>
        </p:nvSpPr>
        <p:spPr>
          <a:xfrm>
            <a:off x="1580197" y="6270624"/>
            <a:ext cx="2500313" cy="365125"/>
          </a:xfrm>
        </p:spPr>
        <p:txBody>
          <a:bodyPr/>
          <a:lstStyle>
            <a:lvl1pPr>
              <a:defRPr sz="135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endParaRPr lang="en-US"/>
          </a:p>
        </p:txBody>
      </p:sp>
      <p:sp>
        <p:nvSpPr>
          <p:cNvPr id="10" name="Slide Number Placeholder 5"/>
          <p:cNvSpPr>
            <a:spLocks noGrp="1"/>
          </p:cNvSpPr>
          <p:nvPr>
            <p:ph type="sldNum" sz="quarter" idx="12"/>
          </p:nvPr>
        </p:nvSpPr>
        <p:spPr>
          <a:xfrm>
            <a:off x="4194810" y="6270624"/>
            <a:ext cx="1094423" cy="365125"/>
          </a:xfrm>
        </p:spPr>
        <p:txBody>
          <a:bodyPr/>
          <a:lstStyle>
            <a:lvl1pPr>
              <a:defRPr sz="135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EC7BCEC7-DA68-46F0-949A-9D5C263B3AF9}" type="slidenum">
              <a:rPr lang="en-US" smtClean="0"/>
              <a:t>‹#›</a:t>
            </a:fld>
            <a:endParaRPr lang="en-US"/>
          </a:p>
        </p:txBody>
      </p:sp>
      <p:sp>
        <p:nvSpPr>
          <p:cNvPr id="11" name="Title 1"/>
          <p:cNvSpPr>
            <a:spLocks noGrp="1"/>
          </p:cNvSpPr>
          <p:nvPr>
            <p:ph type="title"/>
          </p:nvPr>
        </p:nvSpPr>
        <p:spPr>
          <a:xfrm>
            <a:off x="629841" y="457200"/>
            <a:ext cx="2949178" cy="1600200"/>
          </a:xfrm>
        </p:spPr>
        <p:txBody>
          <a:bodyPr anchor="b"/>
          <a:lstStyle>
            <a:lvl1pPr>
              <a:defRPr sz="2400">
                <a:solidFill>
                  <a:srgbClr val="461D7C"/>
                </a:solidFill>
                <a:latin typeface="Impact" panose="020B0806030902050204" pitchFamily="34" charset="0"/>
              </a:defRPr>
            </a:lvl1pPr>
          </a:lstStyle>
          <a:p>
            <a:r>
              <a:rPr lang="en-US"/>
              <a:t>Click to edit Master title style</a:t>
            </a:r>
          </a:p>
        </p:txBody>
      </p:sp>
      <p:sp>
        <p:nvSpPr>
          <p:cNvPr id="12" name="Text Placeholder 3"/>
          <p:cNvSpPr>
            <a:spLocks noGrp="1"/>
          </p:cNvSpPr>
          <p:nvPr>
            <p:ph type="body" sz="half" idx="2"/>
          </p:nvPr>
        </p:nvSpPr>
        <p:spPr>
          <a:xfrm>
            <a:off x="629841" y="2057400"/>
            <a:ext cx="2949178" cy="3811588"/>
          </a:xfrm>
        </p:spPr>
        <p:txBody>
          <a:bodyPr>
            <a:normAutofit/>
          </a:bodyPr>
          <a:lstStyle>
            <a:lvl1pPr marL="0" indent="0">
              <a:buNone/>
              <a:defRPr sz="1800">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cxnSp>
        <p:nvCxnSpPr>
          <p:cNvPr id="13" name="Straight Connector 12"/>
          <p:cNvCxnSpPr/>
          <p:nvPr/>
        </p:nvCxnSpPr>
        <p:spPr>
          <a:xfrm flipV="1">
            <a:off x="628650" y="2057400"/>
            <a:ext cx="2950369" cy="1"/>
          </a:xfrm>
          <a:prstGeom prst="line">
            <a:avLst/>
          </a:prstGeom>
          <a:ln w="57150">
            <a:solidFill>
              <a:srgbClr val="FDD6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976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448093" y="3085769"/>
            <a:ext cx="8240108" cy="286604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p:cNvSpPr>
            <a:spLocks noGrp="1"/>
          </p:cNvSpPr>
          <p:nvPr>
            <p:ph type="subTitle" idx="1"/>
          </p:nvPr>
        </p:nvSpPr>
        <p:spPr>
          <a:xfrm>
            <a:off x="581194" y="2495448"/>
            <a:ext cx="7989752" cy="590321"/>
          </a:xfrm>
        </p:spPr>
        <p:txBody>
          <a:bodyPr anchor="t">
            <a:normAutofit/>
          </a:bodyPr>
          <a:lstStyle>
            <a:lvl1pPr marL="0" indent="0" algn="l">
              <a:buNone/>
              <a:defRPr sz="1200" cap="all">
                <a:solidFill>
                  <a:schemeClr val="accent2"/>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69478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p:nvSpPr>
        <p:spPr>
          <a:xfrm>
            <a:off x="448093" y="3085769"/>
            <a:ext cx="8240108" cy="2866045"/>
          </a:xfrm>
          <a:prstGeom prst="rect">
            <a:avLst/>
          </a:prstGeom>
          <a:ln/>
        </p:spPr>
        <p:style>
          <a:lnRef idx="3">
            <a:schemeClr val="lt1"/>
          </a:lnRef>
          <a:fillRef idx="1">
            <a:schemeClr val="accent3"/>
          </a:fillRef>
          <a:effectRef idx="1">
            <a:schemeClr val="accent3"/>
          </a:effectRef>
          <a:fontRef idx="minor">
            <a:schemeClr val="lt1"/>
          </a:fontRef>
        </p:style>
      </p:sp>
      <p:sp>
        <p:nvSpPr>
          <p:cNvPr id="3" name="Subtitle 2"/>
          <p:cNvSpPr>
            <a:spLocks noGrp="1"/>
          </p:cNvSpPr>
          <p:nvPr>
            <p:ph type="subTitle" idx="1"/>
          </p:nvPr>
        </p:nvSpPr>
        <p:spPr>
          <a:xfrm>
            <a:off x="581194" y="2495448"/>
            <a:ext cx="7989752" cy="590321"/>
          </a:xfrm>
        </p:spPr>
        <p:txBody>
          <a:bodyPr anchor="t">
            <a:normAutofit/>
          </a:bodyPr>
          <a:lstStyle>
            <a:lvl1pPr marL="0" indent="0" algn="l">
              <a:buNone/>
              <a:defRPr sz="1200" cap="all">
                <a:solidFill>
                  <a:schemeClr val="accent2"/>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98120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p:cNvSpPr/>
          <p:nvPr/>
        </p:nvSpPr>
        <p:spPr>
          <a:xfrm>
            <a:off x="448093" y="3085769"/>
            <a:ext cx="8240108" cy="2866045"/>
          </a:xfrm>
          <a:prstGeom prst="rect">
            <a:avLst/>
          </a:prstGeom>
          <a:ln/>
        </p:spPr>
        <p:style>
          <a:lnRef idx="2">
            <a:schemeClr val="accent4">
              <a:shade val="50000"/>
            </a:schemeClr>
          </a:lnRef>
          <a:fillRef idx="1">
            <a:schemeClr val="accent4"/>
          </a:fillRef>
          <a:effectRef idx="0">
            <a:schemeClr val="accent4"/>
          </a:effectRef>
          <a:fontRef idx="minor">
            <a:schemeClr val="lt1"/>
          </a:fontRef>
        </p:style>
      </p:sp>
      <p:sp>
        <p:nvSpPr>
          <p:cNvPr id="3" name="Subtitle 2"/>
          <p:cNvSpPr>
            <a:spLocks noGrp="1"/>
          </p:cNvSpPr>
          <p:nvPr>
            <p:ph type="subTitle" idx="1"/>
          </p:nvPr>
        </p:nvSpPr>
        <p:spPr>
          <a:xfrm>
            <a:off x="581194" y="2495448"/>
            <a:ext cx="7989752" cy="590321"/>
          </a:xfrm>
        </p:spPr>
        <p:txBody>
          <a:bodyPr anchor="t">
            <a:normAutofit/>
          </a:bodyPr>
          <a:lstStyle>
            <a:lvl1pPr marL="0" indent="0" algn="l">
              <a:buNone/>
              <a:defRPr sz="1200" cap="all">
                <a:solidFill>
                  <a:schemeClr val="accent2"/>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72337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4" y="599729"/>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81194" y="2228007"/>
            <a:ext cx="7989752" cy="36307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8962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4" y="599729"/>
            <a:ext cx="8238707" cy="125882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81194" y="2228004"/>
            <a:ext cx="389952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282" y="2228004"/>
            <a:ext cx="390766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2487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4" y="599729"/>
            <a:ext cx="8238707" cy="1258827"/>
          </a:xfrm>
          <a:prstGeom prst="rect">
            <a:avLst/>
          </a:prstGeom>
          <a:solidFill>
            <a:srgbClr val="94C127"/>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87220" y="2228003"/>
            <a:ext cx="3593500" cy="576262"/>
          </a:xfrm>
        </p:spPr>
        <p:txBody>
          <a:bodyPr anchor="b">
            <a:noAutofit/>
          </a:bodyPr>
          <a:lstStyle>
            <a:lvl1pPr marL="0" indent="0">
              <a:buNone/>
              <a:defRPr sz="1650" b="0">
                <a:solidFill>
                  <a:schemeClr val="accent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581194" y="2926055"/>
            <a:ext cx="389952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69309" y="2228003"/>
            <a:ext cx="3601635" cy="576262"/>
          </a:xfrm>
        </p:spPr>
        <p:txBody>
          <a:bodyPr anchor="b">
            <a:noAutofit/>
          </a:bodyPr>
          <a:lstStyle>
            <a:lvl1pPr marL="0" indent="0">
              <a:buNone/>
              <a:defRPr sz="1650" b="0">
                <a:solidFill>
                  <a:schemeClr val="accent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63282" y="2926055"/>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5623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10" name="Rectangle 9"/>
          <p:cNvSpPr>
            <a:spLocks noChangeAspect="1"/>
          </p:cNvSpPr>
          <p:nvPr/>
        </p:nvSpPr>
        <p:spPr>
          <a:xfrm>
            <a:off x="448094" y="599729"/>
            <a:ext cx="8238707" cy="1258827"/>
          </a:xfrm>
          <a:prstGeom prst="rect">
            <a:avLst/>
          </a:prstGeom>
          <a:ln/>
        </p:spPr>
        <p:style>
          <a:lnRef idx="2">
            <a:schemeClr val="accent5">
              <a:shade val="50000"/>
            </a:schemeClr>
          </a:lnRef>
          <a:fillRef idx="1">
            <a:schemeClr val="accent5"/>
          </a:fillRef>
          <a:effectRef idx="0">
            <a:schemeClr val="accent5"/>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87220" y="2228003"/>
            <a:ext cx="3593500" cy="576262"/>
          </a:xfrm>
        </p:spPr>
        <p:txBody>
          <a:bodyPr anchor="b">
            <a:noAutofit/>
          </a:bodyPr>
          <a:lstStyle>
            <a:lvl1pPr marL="0" indent="0">
              <a:buNone/>
              <a:defRPr sz="1650" b="0">
                <a:solidFill>
                  <a:schemeClr val="accent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581194" y="2926055"/>
            <a:ext cx="389952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69309" y="2228003"/>
            <a:ext cx="3601635" cy="576262"/>
          </a:xfrm>
        </p:spPr>
        <p:txBody>
          <a:bodyPr anchor="b">
            <a:noAutofit/>
          </a:bodyPr>
          <a:lstStyle>
            <a:lvl1pPr marL="0" indent="0">
              <a:buNone/>
              <a:defRPr sz="1650" b="0">
                <a:solidFill>
                  <a:schemeClr val="accent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63282" y="2926055"/>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9262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4" y="599729"/>
            <a:ext cx="8238707" cy="125882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63378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18762" y="1122363"/>
            <a:ext cx="4470471" cy="2387600"/>
          </a:xfrm>
        </p:spPr>
        <p:txBody>
          <a:bodyPr anchor="b"/>
          <a:lstStyle>
            <a:lvl1pPr algn="l">
              <a:defRPr sz="4500">
                <a:solidFill>
                  <a:schemeClr val="bg1"/>
                </a:solidFill>
                <a:latin typeface="Impact" panose="020B0806030902050204" pitchFamily="34" charset="0"/>
              </a:defRPr>
            </a:lvl1pPr>
          </a:lstStyle>
          <a:p>
            <a:r>
              <a:rPr lang="en-US"/>
              <a:t>Click to edit Master title style</a:t>
            </a:r>
          </a:p>
        </p:txBody>
      </p:sp>
      <p:sp>
        <p:nvSpPr>
          <p:cNvPr id="3" name="Subtitle 2"/>
          <p:cNvSpPr>
            <a:spLocks noGrp="1"/>
          </p:cNvSpPr>
          <p:nvPr>
            <p:ph type="subTitle" idx="1" hasCustomPrompt="1"/>
          </p:nvPr>
        </p:nvSpPr>
        <p:spPr>
          <a:xfrm>
            <a:off x="818762" y="3624898"/>
            <a:ext cx="4470471" cy="1655762"/>
          </a:xfrm>
        </p:spPr>
        <p:txBody>
          <a:bodyPr>
            <a:normAutofit/>
          </a:bodyPr>
          <a:lstStyle>
            <a:lvl1pPr marL="0" indent="0" algn="l">
              <a:buNone/>
              <a:defRPr sz="180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lgn="l"/>
            <a:r>
              <a:rPr lang="en-US">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This title slide is available if you need to include other logos in your presentation. You can add them below the LSU Health logo. Please delete this slide if you do not wish to use it. </a:t>
            </a:r>
          </a:p>
        </p:txBody>
      </p:sp>
      <p:cxnSp>
        <p:nvCxnSpPr>
          <p:cNvPr id="7" name="Straight Connector 6"/>
          <p:cNvCxnSpPr/>
          <p:nvPr/>
        </p:nvCxnSpPr>
        <p:spPr>
          <a:xfrm>
            <a:off x="818761" y="3502286"/>
            <a:ext cx="4443704" cy="7677"/>
          </a:xfrm>
          <a:prstGeom prst="line">
            <a:avLst/>
          </a:prstGeom>
          <a:ln w="57150">
            <a:solidFill>
              <a:srgbClr val="FDD6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4349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2175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8094" y="4948957"/>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46399" y="601200"/>
            <a:ext cx="8240400" cy="4204800"/>
          </a:xfr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71363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1195" y="3036573"/>
            <a:ext cx="7989751" cy="1504844"/>
          </a:xfrm>
          <a:prstGeom prst="rect">
            <a:avLst/>
          </a:prstGeom>
        </p:spPr>
        <p:txBody>
          <a:bodyPr anchor="b">
            <a:normAutofit/>
          </a:bodyPr>
          <a:lstStyle>
            <a:lvl1pPr algn="l">
              <a:defRPr sz="27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5" y="4541417"/>
            <a:ext cx="7989751" cy="600556"/>
          </a:xfrm>
          <a:prstGeom prst="rect">
            <a:avLst/>
          </a:prstGeom>
        </p:spPr>
        <p:txBody>
          <a:bodyPr anchor="t">
            <a:normAutofit/>
          </a:bodyPr>
          <a:lstStyle>
            <a:lvl1pPr marL="0" indent="0" algn="l">
              <a:buNone/>
              <a:defRPr sz="1350" cap="all">
                <a:solidFill>
                  <a:schemeClr val="accent2"/>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44024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7" name="Rectangle 6"/>
          <p:cNvSpPr/>
          <p:nvPr userDrawn="1"/>
        </p:nvSpPr>
        <p:spPr>
          <a:xfrm>
            <a:off x="581194" y="3085765"/>
            <a:ext cx="8240108" cy="315851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581194" y="990600"/>
            <a:ext cx="7989752" cy="1504844"/>
          </a:xfrm>
          <a:prstGeom prst="rect">
            <a:avLst/>
          </a:prstGeom>
          <a:effectLst/>
        </p:spPr>
        <p:txBody>
          <a:bodyPr anchor="b">
            <a:normAutofit/>
          </a:bodyPr>
          <a:lstStyle>
            <a:lvl1pPr>
              <a:defRPr sz="27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8"/>
            <a:ext cx="7989752" cy="590321"/>
          </a:xfrm>
          <a:prstGeom prst="rect">
            <a:avLst/>
          </a:prstGeom>
        </p:spPr>
        <p:txBody>
          <a:bodyPr anchor="t">
            <a:normAutofit/>
          </a:bodyPr>
          <a:lstStyle>
            <a:lvl1pPr marL="0" indent="0" algn="l">
              <a:buNone/>
              <a:defRPr sz="1200" cap="all">
                <a:solidFill>
                  <a:schemeClr val="accent2"/>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13468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4" y="599729"/>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81194" y="2228007"/>
            <a:ext cx="7989752" cy="36307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2163770" y="6694751"/>
            <a:ext cx="1534094" cy="7153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sp>
      <p:sp>
        <p:nvSpPr>
          <p:cNvPr id="6" name="Rectangle 5"/>
          <p:cNvSpPr/>
          <p:nvPr userDrawn="1"/>
        </p:nvSpPr>
        <p:spPr>
          <a:xfrm>
            <a:off x="3800400" y="6697362"/>
            <a:ext cx="1534094" cy="71530"/>
          </a:xfrm>
          <a:prstGeom prst="rect">
            <a:avLst/>
          </a:prstGeom>
          <a:solidFill>
            <a:srgbClr val="94C127"/>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userDrawn="1"/>
        </p:nvSpPr>
        <p:spPr>
          <a:xfrm>
            <a:off x="5437030" y="6694751"/>
            <a:ext cx="1534094" cy="7153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10356121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4" y="599729"/>
            <a:ext cx="8238707" cy="125882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81194" y="2228004"/>
            <a:ext cx="389952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282" y="2228004"/>
            <a:ext cx="390766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p:nvPr userDrawn="1"/>
        </p:nvSpPr>
        <p:spPr>
          <a:xfrm>
            <a:off x="2163770" y="6694751"/>
            <a:ext cx="1534094" cy="7153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sp>
      <p:sp>
        <p:nvSpPr>
          <p:cNvPr id="7" name="Rectangle 6"/>
          <p:cNvSpPr/>
          <p:nvPr userDrawn="1"/>
        </p:nvSpPr>
        <p:spPr>
          <a:xfrm>
            <a:off x="3800400" y="6697362"/>
            <a:ext cx="1534094" cy="715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userDrawn="1"/>
        </p:nvSpPr>
        <p:spPr>
          <a:xfrm>
            <a:off x="5437030" y="6694751"/>
            <a:ext cx="1534094" cy="71530"/>
          </a:xfrm>
          <a:prstGeom prst="rect">
            <a:avLst/>
          </a:prstGeom>
          <a:solidFill>
            <a:srgbClr val="94C127"/>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3246309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4" y="599729"/>
            <a:ext cx="8238707" cy="1258827"/>
          </a:xfrm>
          <a:prstGeom prst="rect">
            <a:avLst/>
          </a:prstGeom>
          <a:solidFill>
            <a:srgbClr val="94C127"/>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87220" y="2228003"/>
            <a:ext cx="3593500" cy="576262"/>
          </a:xfrm>
        </p:spPr>
        <p:txBody>
          <a:bodyPr anchor="b">
            <a:noAutofit/>
          </a:bodyPr>
          <a:lstStyle>
            <a:lvl1pPr marL="0" indent="0">
              <a:buNone/>
              <a:defRPr sz="1650" b="0">
                <a:solidFill>
                  <a:schemeClr val="accent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581194" y="2926055"/>
            <a:ext cx="389952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69309" y="2228003"/>
            <a:ext cx="3601635" cy="576262"/>
          </a:xfrm>
        </p:spPr>
        <p:txBody>
          <a:bodyPr anchor="b">
            <a:noAutofit/>
          </a:bodyPr>
          <a:lstStyle>
            <a:lvl1pPr marL="0" indent="0">
              <a:buNone/>
              <a:defRPr sz="1650" b="0">
                <a:solidFill>
                  <a:schemeClr val="accent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63282" y="2926055"/>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2163770" y="6694751"/>
            <a:ext cx="1534094" cy="7153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sp>
      <p:sp>
        <p:nvSpPr>
          <p:cNvPr id="9" name="Rectangle 8"/>
          <p:cNvSpPr/>
          <p:nvPr userDrawn="1"/>
        </p:nvSpPr>
        <p:spPr>
          <a:xfrm>
            <a:off x="3800400" y="6697362"/>
            <a:ext cx="1534094" cy="715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userDrawn="1"/>
        </p:nvSpPr>
        <p:spPr>
          <a:xfrm>
            <a:off x="5437030" y="6694751"/>
            <a:ext cx="1534094" cy="7153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34764469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4" y="599729"/>
            <a:ext cx="8238707" cy="125882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4" name="Rectangle 3"/>
          <p:cNvSpPr/>
          <p:nvPr userDrawn="1"/>
        </p:nvSpPr>
        <p:spPr>
          <a:xfrm>
            <a:off x="2155532" y="6694751"/>
            <a:ext cx="1534094" cy="71530"/>
          </a:xfrm>
          <a:prstGeom prst="rect">
            <a:avLst/>
          </a:prstGeom>
          <a:solidFill>
            <a:srgbClr val="94C127"/>
          </a:solidFill>
          <a:ln>
            <a:noFill/>
          </a:ln>
        </p:spPr>
        <p:style>
          <a:lnRef idx="0">
            <a:scrgbClr r="0" g="0" b="0"/>
          </a:lnRef>
          <a:fillRef idx="0">
            <a:scrgbClr r="0" g="0" b="0"/>
          </a:fillRef>
          <a:effectRef idx="0">
            <a:scrgbClr r="0" g="0" b="0"/>
          </a:effectRef>
          <a:fontRef idx="minor">
            <a:schemeClr val="lt1"/>
          </a:fontRef>
        </p:style>
      </p:sp>
      <p:sp>
        <p:nvSpPr>
          <p:cNvPr id="5" name="Rectangle 4"/>
          <p:cNvSpPr/>
          <p:nvPr userDrawn="1"/>
        </p:nvSpPr>
        <p:spPr>
          <a:xfrm>
            <a:off x="3800400" y="6697362"/>
            <a:ext cx="1534094" cy="715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userDrawn="1"/>
        </p:nvSpPr>
        <p:spPr>
          <a:xfrm>
            <a:off x="5437030" y="6694751"/>
            <a:ext cx="1534094" cy="7153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2398704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56031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8094" y="4948957"/>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46399" y="601200"/>
            <a:ext cx="8240400" cy="4204800"/>
          </a:xfr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0582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662114"/>
            <a:ext cx="7886700" cy="2852737"/>
          </a:xfrm>
        </p:spPr>
        <p:txBody>
          <a:bodyPr anchor="b"/>
          <a:lstStyle>
            <a:lvl1pPr>
              <a:defRPr sz="4500">
                <a:solidFill>
                  <a:srgbClr val="461D7C"/>
                </a:solidFill>
                <a:latin typeface="Impact" panose="020B0806030902050204" pitchFamily="34" charset="0"/>
              </a:defRPr>
            </a:lvl1pPr>
          </a:lstStyle>
          <a:p>
            <a:r>
              <a:rPr lang="en-US"/>
              <a:t>Click to edit Master title style</a:t>
            </a:r>
          </a:p>
        </p:txBody>
      </p:sp>
      <p:sp>
        <p:nvSpPr>
          <p:cNvPr id="3" name="Text Placeholder 2"/>
          <p:cNvSpPr>
            <a:spLocks noGrp="1"/>
          </p:cNvSpPr>
          <p:nvPr>
            <p:ph type="body" idx="1"/>
          </p:nvPr>
        </p:nvSpPr>
        <p:spPr>
          <a:xfrm>
            <a:off x="623888" y="4541839"/>
            <a:ext cx="7886700" cy="1500187"/>
          </a:xfrm>
        </p:spPr>
        <p:txBody>
          <a:bodyPr/>
          <a:lstStyle>
            <a:lvl1pPr marL="0" indent="0">
              <a:buNone/>
              <a:defRPr sz="1800">
                <a:solidFill>
                  <a:schemeClr val="tx1">
                    <a:lumMod val="75000"/>
                    <a:lumOff val="2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cxnSp>
        <p:nvCxnSpPr>
          <p:cNvPr id="7" name="Straight Connector 6"/>
          <p:cNvCxnSpPr/>
          <p:nvPr/>
        </p:nvCxnSpPr>
        <p:spPr>
          <a:xfrm flipV="1">
            <a:off x="623888" y="4514851"/>
            <a:ext cx="7886700" cy="1"/>
          </a:xfrm>
          <a:prstGeom prst="line">
            <a:avLst/>
          </a:prstGeom>
          <a:ln w="57150">
            <a:solidFill>
              <a:srgbClr val="FDD641"/>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231887"/>
            <a:ext cx="1008698" cy="365125"/>
          </a:xfrm>
        </p:spPr>
        <p:txBody>
          <a:bodyPr/>
          <a:lstStyle>
            <a:lvl1pPr>
              <a:defRPr sz="135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43F07B05-5ABF-47AC-B8C9-BC9311A43982}" type="datetimeFigureOut">
              <a:rPr lang="en-US" smtClean="0"/>
              <a:t>1/30/2023</a:t>
            </a:fld>
            <a:endParaRPr lang="en-US"/>
          </a:p>
        </p:txBody>
      </p:sp>
      <p:sp>
        <p:nvSpPr>
          <p:cNvPr id="12" name="Footer Placeholder 4"/>
          <p:cNvSpPr>
            <a:spLocks noGrp="1"/>
          </p:cNvSpPr>
          <p:nvPr>
            <p:ph type="ftr" sz="quarter" idx="11"/>
          </p:nvPr>
        </p:nvSpPr>
        <p:spPr>
          <a:xfrm>
            <a:off x="1580197" y="6242049"/>
            <a:ext cx="2500313" cy="365125"/>
          </a:xfrm>
        </p:spPr>
        <p:txBody>
          <a:bodyPr/>
          <a:lstStyle>
            <a:lvl1pPr>
              <a:defRPr sz="135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endParaRPr lang="en-US"/>
          </a:p>
        </p:txBody>
      </p:sp>
      <p:sp>
        <p:nvSpPr>
          <p:cNvPr id="13" name="Slide Number Placeholder 5"/>
          <p:cNvSpPr>
            <a:spLocks noGrp="1"/>
          </p:cNvSpPr>
          <p:nvPr>
            <p:ph type="sldNum" sz="quarter" idx="12"/>
          </p:nvPr>
        </p:nvSpPr>
        <p:spPr>
          <a:xfrm>
            <a:off x="4194810" y="6242049"/>
            <a:ext cx="1094423" cy="365125"/>
          </a:xfrm>
        </p:spPr>
        <p:txBody>
          <a:bodyPr/>
          <a:lstStyle>
            <a:lvl1pPr>
              <a:defRPr sz="135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EC7BCEC7-DA68-46F0-949A-9D5C263B3AF9}" type="slidenum">
              <a:rPr lang="en-US" smtClean="0"/>
              <a:t>‹#›</a:t>
            </a:fld>
            <a:endParaRPr lang="en-US"/>
          </a:p>
        </p:txBody>
      </p:sp>
    </p:spTree>
    <p:extLst>
      <p:ext uri="{BB962C8B-B14F-4D97-AF65-F5344CB8AC3E}">
        <p14:creationId xmlns:p14="http://schemas.microsoft.com/office/powerpoint/2010/main" val="30290348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4" y="599729"/>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30424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581194" y="3085765"/>
            <a:ext cx="8240108" cy="315851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581194" y="990600"/>
            <a:ext cx="7989752" cy="1504844"/>
          </a:xfrm>
          <a:prstGeom prst="rect">
            <a:avLst/>
          </a:prstGeom>
          <a:effectLst/>
        </p:spPr>
        <p:txBody>
          <a:bodyPr anchor="b">
            <a:normAutofit/>
          </a:bodyPr>
          <a:lstStyle>
            <a:lvl1pPr>
              <a:defRPr sz="27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8"/>
            <a:ext cx="7989752" cy="590321"/>
          </a:xfrm>
          <a:prstGeom prst="rect">
            <a:avLst/>
          </a:prstGeom>
        </p:spPr>
        <p:txBody>
          <a:bodyPr anchor="t">
            <a:normAutofit/>
          </a:bodyPr>
          <a:lstStyle>
            <a:lvl1pPr marL="0" indent="0" algn="l">
              <a:buNone/>
              <a:defRPr sz="1200" cap="all">
                <a:solidFill>
                  <a:schemeClr val="accent2"/>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9765495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1195" y="3036573"/>
            <a:ext cx="7989751" cy="1504844"/>
          </a:xfrm>
          <a:prstGeom prst="rect">
            <a:avLst/>
          </a:prstGeom>
        </p:spPr>
        <p:txBody>
          <a:bodyPr anchor="b">
            <a:normAutofit/>
          </a:bodyPr>
          <a:lstStyle>
            <a:lvl1pPr algn="l">
              <a:defRPr sz="27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5" y="4541417"/>
            <a:ext cx="7989751" cy="600556"/>
          </a:xfrm>
          <a:prstGeom prst="rect">
            <a:avLst/>
          </a:prstGeom>
        </p:spPr>
        <p:txBody>
          <a:bodyPr anchor="t">
            <a:normAutofit/>
          </a:bodyPr>
          <a:lstStyle>
            <a:lvl1pPr marL="0" indent="0" algn="l">
              <a:buNone/>
              <a:defRPr sz="1350" cap="all">
                <a:solidFill>
                  <a:schemeClr val="accent2"/>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65561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18A7A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35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p>
        </p:txBody>
      </p:sp>
    </p:spTree>
    <p:extLst>
      <p:ext uri="{BB962C8B-B14F-4D97-AF65-F5344CB8AC3E}">
        <p14:creationId xmlns:p14="http://schemas.microsoft.com/office/powerpoint/2010/main" val="25439515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4_Title Slide">
    <p:bg>
      <p:bgPr>
        <a:solidFill>
          <a:srgbClr val="461D7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35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p>
        </p:txBody>
      </p:sp>
    </p:spTree>
    <p:extLst>
      <p:ext uri="{BB962C8B-B14F-4D97-AF65-F5344CB8AC3E}">
        <p14:creationId xmlns:p14="http://schemas.microsoft.com/office/powerpoint/2010/main" val="26706310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94C12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35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p>
        </p:txBody>
      </p:sp>
    </p:spTree>
    <p:extLst>
      <p:ext uri="{BB962C8B-B14F-4D97-AF65-F5344CB8AC3E}">
        <p14:creationId xmlns:p14="http://schemas.microsoft.com/office/powerpoint/2010/main" val="328834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rgbClr val="FCCF2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35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p>
        </p:txBody>
      </p:sp>
    </p:spTree>
    <p:extLst>
      <p:ext uri="{BB962C8B-B14F-4D97-AF65-F5344CB8AC3E}">
        <p14:creationId xmlns:p14="http://schemas.microsoft.com/office/powerpoint/2010/main" val="14811432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35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p>
        </p:txBody>
      </p:sp>
    </p:spTree>
    <p:extLst>
      <p:ext uri="{BB962C8B-B14F-4D97-AF65-F5344CB8AC3E}">
        <p14:creationId xmlns:p14="http://schemas.microsoft.com/office/powerpoint/2010/main" val="21229111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3" y="3085769"/>
            <a:ext cx="8240108" cy="286604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4" y="990600"/>
            <a:ext cx="7989752" cy="1504844"/>
          </a:xfrm>
          <a:effectLst/>
        </p:spPr>
        <p:txBody>
          <a:bodyPr anchor="b">
            <a:normAutofit/>
          </a:bodyPr>
          <a:lstStyle>
            <a:lvl1pPr>
              <a:defRPr sz="27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8"/>
            <a:ext cx="7989752" cy="590321"/>
          </a:xfrm>
        </p:spPr>
        <p:txBody>
          <a:bodyPr anchor="t">
            <a:normAutofit/>
          </a:bodyPr>
          <a:lstStyle>
            <a:lvl1pPr marL="0" indent="0" algn="l">
              <a:buNone/>
              <a:defRPr sz="1200" cap="all">
                <a:solidFill>
                  <a:schemeClr val="accent2"/>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9813829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4" y="599729"/>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81194" y="2228007"/>
            <a:ext cx="7989752" cy="36307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p:nvSpPr>
        <p:spPr>
          <a:xfrm>
            <a:off x="2163770" y="6694751"/>
            <a:ext cx="1534094" cy="7153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sp>
      <p:sp>
        <p:nvSpPr>
          <p:cNvPr id="6" name="Rectangle 5"/>
          <p:cNvSpPr/>
          <p:nvPr/>
        </p:nvSpPr>
        <p:spPr>
          <a:xfrm>
            <a:off x="3800400" y="6697362"/>
            <a:ext cx="1534094" cy="71530"/>
          </a:xfrm>
          <a:prstGeom prst="rect">
            <a:avLst/>
          </a:prstGeom>
          <a:solidFill>
            <a:srgbClr val="94C127"/>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437030" y="6694751"/>
            <a:ext cx="1534094" cy="7153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907132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61D7C"/>
                </a:solidFill>
                <a:latin typeface="Impact" panose="020B0806030902050204" pitchFamily="34" charset="0"/>
              </a:defRPr>
            </a:lvl1pPr>
          </a:lstStyle>
          <a:p>
            <a:r>
              <a:rPr lang="en-US"/>
              <a:t>Click to edit Master title style</a:t>
            </a:r>
          </a:p>
        </p:txBody>
      </p:sp>
      <p:sp>
        <p:nvSpPr>
          <p:cNvPr id="3" name="Content Placeholder 2"/>
          <p:cNvSpPr>
            <a:spLocks noGrp="1"/>
          </p:cNvSpPr>
          <p:nvPr>
            <p:ph idx="1"/>
          </p:nvPr>
        </p:nvSpPr>
        <p:spPr>
          <a:xfrm>
            <a:off x="628650" y="1825626"/>
            <a:ext cx="7886700" cy="4060825"/>
          </a:xfrm>
        </p:spPr>
        <p:txBody>
          <a:bodyPr/>
          <a:lstStyle>
            <a:lvl1pPr>
              <a:defRPr>
                <a:latin typeface="Microsoft Sans Serif" panose="020B0604020202020204" pitchFamily="34" charset="0"/>
                <a:ea typeface="Microsoft Sans Serif" panose="020B0604020202020204" pitchFamily="34" charset="0"/>
                <a:cs typeface="Microsoft Sans Serif" panose="020B0604020202020204" pitchFamily="34" charset="0"/>
              </a:defRPr>
            </a:lvl1pPr>
            <a:lvl2pPr>
              <a:defRPr>
                <a:latin typeface="Microsoft Sans Serif" panose="020B0604020202020204" pitchFamily="34" charset="0"/>
                <a:ea typeface="Microsoft Sans Serif" panose="020B0604020202020204" pitchFamily="34" charset="0"/>
                <a:cs typeface="Microsoft Sans Serif" panose="020B0604020202020204" pitchFamily="34" charset="0"/>
              </a:defRPr>
            </a:lvl2pPr>
            <a:lvl3pPr>
              <a:defRPr>
                <a:latin typeface="Microsoft Sans Serif" panose="020B0604020202020204" pitchFamily="34" charset="0"/>
                <a:ea typeface="Microsoft Sans Serif" panose="020B0604020202020204" pitchFamily="34" charset="0"/>
                <a:cs typeface="Microsoft Sans Serif" panose="020B0604020202020204" pitchFamily="34" charset="0"/>
              </a:defRPr>
            </a:lvl3pPr>
            <a:lvl4pPr>
              <a:defRPr>
                <a:latin typeface="Microsoft Sans Serif" panose="020B0604020202020204" pitchFamily="34" charset="0"/>
                <a:ea typeface="Microsoft Sans Serif" panose="020B0604020202020204" pitchFamily="34" charset="0"/>
                <a:cs typeface="Microsoft Sans Serif" panose="020B0604020202020204" pitchFamily="34" charset="0"/>
              </a:defRPr>
            </a:lvl4pPr>
            <a:lvl5pPr>
              <a:defRPr>
                <a:latin typeface="Microsoft Sans Serif" panose="020B0604020202020204" pitchFamily="34" charset="0"/>
                <a:ea typeface="Microsoft Sans Serif" panose="020B0604020202020204" pitchFamily="34" charset="0"/>
                <a:cs typeface="Microsoft Sans Serif"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flipV="1">
            <a:off x="628650" y="1690689"/>
            <a:ext cx="7886700" cy="1"/>
          </a:xfrm>
          <a:prstGeom prst="line">
            <a:avLst/>
          </a:prstGeom>
          <a:ln w="57150">
            <a:solidFill>
              <a:srgbClr val="FDD641"/>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212837"/>
            <a:ext cx="1008698" cy="365125"/>
          </a:xfrm>
        </p:spPr>
        <p:txBody>
          <a:bodyPr/>
          <a:lstStyle>
            <a:lvl1pPr>
              <a:defRPr sz="135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43F07B05-5ABF-47AC-B8C9-BC9311A43982}" type="datetimeFigureOut">
              <a:rPr lang="en-US" smtClean="0"/>
              <a:t>1/30/2023</a:t>
            </a:fld>
            <a:endParaRPr lang="en-US"/>
          </a:p>
        </p:txBody>
      </p:sp>
      <p:sp>
        <p:nvSpPr>
          <p:cNvPr id="12" name="Footer Placeholder 4"/>
          <p:cNvSpPr>
            <a:spLocks noGrp="1"/>
          </p:cNvSpPr>
          <p:nvPr>
            <p:ph type="ftr" sz="quarter" idx="11"/>
          </p:nvPr>
        </p:nvSpPr>
        <p:spPr>
          <a:xfrm>
            <a:off x="1580197" y="6222999"/>
            <a:ext cx="2500313" cy="365125"/>
          </a:xfrm>
        </p:spPr>
        <p:txBody>
          <a:bodyPr/>
          <a:lstStyle>
            <a:lvl1pPr>
              <a:defRPr sz="135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endParaRPr lang="en-US"/>
          </a:p>
        </p:txBody>
      </p:sp>
      <p:sp>
        <p:nvSpPr>
          <p:cNvPr id="13" name="Slide Number Placeholder 5"/>
          <p:cNvSpPr>
            <a:spLocks noGrp="1"/>
          </p:cNvSpPr>
          <p:nvPr>
            <p:ph type="sldNum" sz="quarter" idx="12"/>
          </p:nvPr>
        </p:nvSpPr>
        <p:spPr>
          <a:xfrm>
            <a:off x="4194810" y="6222999"/>
            <a:ext cx="1094423" cy="365125"/>
          </a:xfrm>
        </p:spPr>
        <p:txBody>
          <a:bodyPr/>
          <a:lstStyle>
            <a:lvl1pPr>
              <a:defRPr sz="135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EC7BCEC7-DA68-46F0-949A-9D5C263B3AF9}" type="slidenum">
              <a:rPr lang="en-US" smtClean="0"/>
              <a:t>‹#›</a:t>
            </a:fld>
            <a:endParaRPr lang="en-US"/>
          </a:p>
        </p:txBody>
      </p:sp>
    </p:spTree>
    <p:extLst>
      <p:ext uri="{BB962C8B-B14F-4D97-AF65-F5344CB8AC3E}">
        <p14:creationId xmlns:p14="http://schemas.microsoft.com/office/powerpoint/2010/main" val="1472670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4" y="599729"/>
            <a:ext cx="8238707" cy="125882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81194" y="2228004"/>
            <a:ext cx="389952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282" y="2228004"/>
            <a:ext cx="390766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p:nvPr/>
        </p:nvSpPr>
        <p:spPr>
          <a:xfrm>
            <a:off x="2163770" y="6694751"/>
            <a:ext cx="1534094" cy="7153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sp>
      <p:sp>
        <p:nvSpPr>
          <p:cNvPr id="7" name="Rectangle 6"/>
          <p:cNvSpPr/>
          <p:nvPr/>
        </p:nvSpPr>
        <p:spPr>
          <a:xfrm>
            <a:off x="3800400" y="6697362"/>
            <a:ext cx="1534094" cy="715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5437030" y="6694751"/>
            <a:ext cx="1534094" cy="71530"/>
          </a:xfrm>
          <a:prstGeom prst="rect">
            <a:avLst/>
          </a:prstGeom>
          <a:solidFill>
            <a:srgbClr val="94C127"/>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332582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4" y="599729"/>
            <a:ext cx="8238707" cy="1258827"/>
          </a:xfrm>
          <a:prstGeom prst="rect">
            <a:avLst/>
          </a:prstGeom>
          <a:solidFill>
            <a:srgbClr val="94C127"/>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87220" y="2228003"/>
            <a:ext cx="3593500" cy="576262"/>
          </a:xfrm>
        </p:spPr>
        <p:txBody>
          <a:bodyPr anchor="b">
            <a:noAutofit/>
          </a:bodyPr>
          <a:lstStyle>
            <a:lvl1pPr marL="0" indent="0">
              <a:buNone/>
              <a:defRPr sz="1650" b="0">
                <a:solidFill>
                  <a:schemeClr val="accent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581194" y="2926055"/>
            <a:ext cx="389952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69309" y="2228003"/>
            <a:ext cx="3601635" cy="576262"/>
          </a:xfrm>
        </p:spPr>
        <p:txBody>
          <a:bodyPr anchor="b">
            <a:noAutofit/>
          </a:bodyPr>
          <a:lstStyle>
            <a:lvl1pPr marL="0" indent="0">
              <a:buNone/>
              <a:defRPr sz="1650" b="0">
                <a:solidFill>
                  <a:schemeClr val="accent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63282" y="2926055"/>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2163770" y="6694751"/>
            <a:ext cx="1534094" cy="7153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sp>
      <p:sp>
        <p:nvSpPr>
          <p:cNvPr id="9" name="Rectangle 8"/>
          <p:cNvSpPr/>
          <p:nvPr/>
        </p:nvSpPr>
        <p:spPr>
          <a:xfrm>
            <a:off x="3800400" y="6697362"/>
            <a:ext cx="1534094" cy="715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437030" y="6694751"/>
            <a:ext cx="1534094" cy="7153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458169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4" y="599729"/>
            <a:ext cx="8238707" cy="125882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4" name="Rectangle 3"/>
          <p:cNvSpPr/>
          <p:nvPr/>
        </p:nvSpPr>
        <p:spPr>
          <a:xfrm>
            <a:off x="2155532" y="6694751"/>
            <a:ext cx="1534094" cy="71530"/>
          </a:xfrm>
          <a:prstGeom prst="rect">
            <a:avLst/>
          </a:prstGeom>
          <a:solidFill>
            <a:srgbClr val="94C127"/>
          </a:solidFill>
          <a:ln>
            <a:noFill/>
          </a:ln>
        </p:spPr>
        <p:style>
          <a:lnRef idx="0">
            <a:scrgbClr r="0" g="0" b="0"/>
          </a:lnRef>
          <a:fillRef idx="0">
            <a:scrgbClr r="0" g="0" b="0"/>
          </a:fillRef>
          <a:effectRef idx="0">
            <a:scrgbClr r="0" g="0" b="0"/>
          </a:effectRef>
          <a:fontRef idx="minor">
            <a:schemeClr val="lt1"/>
          </a:fontRef>
        </p:style>
      </p:sp>
      <p:sp>
        <p:nvSpPr>
          <p:cNvPr id="5" name="Rectangle 4"/>
          <p:cNvSpPr/>
          <p:nvPr/>
        </p:nvSpPr>
        <p:spPr>
          <a:xfrm>
            <a:off x="3800400" y="6697362"/>
            <a:ext cx="1534094" cy="715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437030" y="6694751"/>
            <a:ext cx="1534094" cy="7153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22572894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00031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8094" y="4948957"/>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46399" y="601200"/>
            <a:ext cx="8240400" cy="4204800"/>
          </a:xfr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12232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4" y="599729"/>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44211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3"/>
        <p:cNvGrpSpPr/>
        <p:nvPr/>
      </p:nvGrpSpPr>
      <p:grpSpPr>
        <a:xfrm>
          <a:off x="0" y="0"/>
          <a:ext cx="0" cy="0"/>
          <a:chOff x="0" y="0"/>
          <a:chExt cx="0" cy="0"/>
        </a:xfrm>
      </p:grpSpPr>
      <p:sp>
        <p:nvSpPr>
          <p:cNvPr id="124" name="Google Shape;124;p14"/>
          <p:cNvSpPr txBox="1">
            <a:spLocks noGrp="1"/>
          </p:cNvSpPr>
          <p:nvPr>
            <p:ph type="title"/>
          </p:nvPr>
        </p:nvSpPr>
        <p:spPr>
          <a:xfrm>
            <a:off x="616500" y="740800"/>
            <a:ext cx="2808000" cy="10076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2"/>
              </a:buClr>
              <a:buSzPts val="2400"/>
              <a:buNone/>
              <a:defRPr sz="2400">
                <a:solidFill>
                  <a:schemeClr val="accent2"/>
                </a:solidFill>
              </a:defRPr>
            </a:lvl1pPr>
            <a:lvl2pPr lvl="1">
              <a:spcBef>
                <a:spcPts val="0"/>
              </a:spcBef>
              <a:spcAft>
                <a:spcPts val="0"/>
              </a:spcAft>
              <a:buClr>
                <a:schemeClr val="accent2"/>
              </a:buClr>
              <a:buSzPts val="2400"/>
              <a:buNone/>
              <a:defRPr sz="2400">
                <a:solidFill>
                  <a:schemeClr val="accent2"/>
                </a:solidFill>
              </a:defRPr>
            </a:lvl2pPr>
            <a:lvl3pPr lvl="2">
              <a:spcBef>
                <a:spcPts val="0"/>
              </a:spcBef>
              <a:spcAft>
                <a:spcPts val="0"/>
              </a:spcAft>
              <a:buClr>
                <a:schemeClr val="accent2"/>
              </a:buClr>
              <a:buSzPts val="2400"/>
              <a:buNone/>
              <a:defRPr sz="2400">
                <a:solidFill>
                  <a:schemeClr val="accent2"/>
                </a:solidFill>
              </a:defRPr>
            </a:lvl3pPr>
            <a:lvl4pPr lvl="3">
              <a:spcBef>
                <a:spcPts val="0"/>
              </a:spcBef>
              <a:spcAft>
                <a:spcPts val="0"/>
              </a:spcAft>
              <a:buClr>
                <a:schemeClr val="accent2"/>
              </a:buClr>
              <a:buSzPts val="2400"/>
              <a:buNone/>
              <a:defRPr sz="2400">
                <a:solidFill>
                  <a:schemeClr val="accent2"/>
                </a:solidFill>
              </a:defRPr>
            </a:lvl4pPr>
            <a:lvl5pPr lvl="4">
              <a:spcBef>
                <a:spcPts val="0"/>
              </a:spcBef>
              <a:spcAft>
                <a:spcPts val="0"/>
              </a:spcAft>
              <a:buClr>
                <a:schemeClr val="accent2"/>
              </a:buClr>
              <a:buSzPts val="2400"/>
              <a:buNone/>
              <a:defRPr sz="2400">
                <a:solidFill>
                  <a:schemeClr val="accent2"/>
                </a:solidFill>
              </a:defRPr>
            </a:lvl5pPr>
            <a:lvl6pPr lvl="5">
              <a:spcBef>
                <a:spcPts val="0"/>
              </a:spcBef>
              <a:spcAft>
                <a:spcPts val="0"/>
              </a:spcAft>
              <a:buClr>
                <a:schemeClr val="accent2"/>
              </a:buClr>
              <a:buSzPts val="2400"/>
              <a:buNone/>
              <a:defRPr sz="2400">
                <a:solidFill>
                  <a:schemeClr val="accent2"/>
                </a:solidFill>
              </a:defRPr>
            </a:lvl6pPr>
            <a:lvl7pPr lvl="6">
              <a:spcBef>
                <a:spcPts val="0"/>
              </a:spcBef>
              <a:spcAft>
                <a:spcPts val="0"/>
              </a:spcAft>
              <a:buClr>
                <a:schemeClr val="accent2"/>
              </a:buClr>
              <a:buSzPts val="2400"/>
              <a:buNone/>
              <a:defRPr sz="2400">
                <a:solidFill>
                  <a:schemeClr val="accent2"/>
                </a:solidFill>
              </a:defRPr>
            </a:lvl7pPr>
            <a:lvl8pPr lvl="7">
              <a:spcBef>
                <a:spcPts val="0"/>
              </a:spcBef>
              <a:spcAft>
                <a:spcPts val="0"/>
              </a:spcAft>
              <a:buClr>
                <a:schemeClr val="accent2"/>
              </a:buClr>
              <a:buSzPts val="2400"/>
              <a:buNone/>
              <a:defRPr sz="2400">
                <a:solidFill>
                  <a:schemeClr val="accent2"/>
                </a:solidFill>
              </a:defRPr>
            </a:lvl8pPr>
            <a:lvl9pPr lvl="8">
              <a:spcBef>
                <a:spcPts val="0"/>
              </a:spcBef>
              <a:spcAft>
                <a:spcPts val="0"/>
              </a:spcAft>
              <a:buClr>
                <a:schemeClr val="accent2"/>
              </a:buClr>
              <a:buSzPts val="2400"/>
              <a:buNone/>
              <a:defRPr sz="2400">
                <a:solidFill>
                  <a:schemeClr val="accent2"/>
                </a:solidFill>
              </a:defRPr>
            </a:lvl9pPr>
          </a:lstStyle>
          <a:p>
            <a:endParaRPr/>
          </a:p>
        </p:txBody>
      </p:sp>
      <p:sp>
        <p:nvSpPr>
          <p:cNvPr id="125" name="Google Shape;125;p14"/>
          <p:cNvSpPr txBox="1">
            <a:spLocks noGrp="1"/>
          </p:cNvSpPr>
          <p:nvPr>
            <p:ph type="body" idx="1"/>
          </p:nvPr>
        </p:nvSpPr>
        <p:spPr>
          <a:xfrm>
            <a:off x="616500" y="1852800"/>
            <a:ext cx="2808000" cy="42392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SzPts val="1200"/>
              <a:buChar char="●"/>
              <a:defRPr sz="1200"/>
            </a:lvl1pPr>
            <a:lvl2pPr marL="914400" lvl="1" indent="-304800">
              <a:lnSpc>
                <a:spcPct val="100000"/>
              </a:lnSpc>
              <a:spcBef>
                <a:spcPts val="1600"/>
              </a:spcBef>
              <a:spcAft>
                <a:spcPts val="0"/>
              </a:spcAft>
              <a:buSzPts val="1200"/>
              <a:buChar char="○"/>
              <a:defRPr sz="1200"/>
            </a:lvl2pPr>
            <a:lvl3pPr marL="1371600" lvl="2" indent="-304800">
              <a:lnSpc>
                <a:spcPct val="100000"/>
              </a:lnSpc>
              <a:spcBef>
                <a:spcPts val="1600"/>
              </a:spcBef>
              <a:spcAft>
                <a:spcPts val="0"/>
              </a:spcAft>
              <a:buSzPts val="1200"/>
              <a:buChar char="■"/>
              <a:defRPr sz="1200"/>
            </a:lvl3pPr>
            <a:lvl4pPr marL="1828800" lvl="3" indent="-304800">
              <a:lnSpc>
                <a:spcPct val="100000"/>
              </a:lnSpc>
              <a:spcBef>
                <a:spcPts val="1600"/>
              </a:spcBef>
              <a:spcAft>
                <a:spcPts val="0"/>
              </a:spcAft>
              <a:buSzPts val="1200"/>
              <a:buChar char="●"/>
              <a:defRPr sz="1200"/>
            </a:lvl4pPr>
            <a:lvl5pPr marL="2286000" lvl="4" indent="-304800">
              <a:lnSpc>
                <a:spcPct val="100000"/>
              </a:lnSpc>
              <a:spcBef>
                <a:spcPts val="1600"/>
              </a:spcBef>
              <a:spcAft>
                <a:spcPts val="0"/>
              </a:spcAft>
              <a:buSzPts val="1200"/>
              <a:buChar char="○"/>
              <a:defRPr sz="1200"/>
            </a:lvl5pPr>
            <a:lvl6pPr marL="2743200" lvl="5" indent="-304800">
              <a:lnSpc>
                <a:spcPct val="100000"/>
              </a:lnSpc>
              <a:spcBef>
                <a:spcPts val="1600"/>
              </a:spcBef>
              <a:spcAft>
                <a:spcPts val="0"/>
              </a:spcAft>
              <a:buSzPts val="1200"/>
              <a:buChar char="■"/>
              <a:defRPr sz="1200"/>
            </a:lvl6pPr>
            <a:lvl7pPr marL="3200400" lvl="6" indent="-304800">
              <a:lnSpc>
                <a:spcPct val="100000"/>
              </a:lnSpc>
              <a:spcBef>
                <a:spcPts val="1600"/>
              </a:spcBef>
              <a:spcAft>
                <a:spcPts val="0"/>
              </a:spcAft>
              <a:buSzPts val="1200"/>
              <a:buChar char="●"/>
              <a:defRPr sz="1200"/>
            </a:lvl7pPr>
            <a:lvl8pPr marL="3657600" lvl="7" indent="-304800">
              <a:lnSpc>
                <a:spcPct val="100000"/>
              </a:lnSpc>
              <a:spcBef>
                <a:spcPts val="1600"/>
              </a:spcBef>
              <a:spcAft>
                <a:spcPts val="0"/>
              </a:spcAft>
              <a:buSzPts val="1200"/>
              <a:buChar char="○"/>
              <a:defRPr sz="1200"/>
            </a:lvl8pPr>
            <a:lvl9pPr marL="4114800" lvl="8" indent="-304800">
              <a:lnSpc>
                <a:spcPct val="100000"/>
              </a:lnSpc>
              <a:spcBef>
                <a:spcPts val="1600"/>
              </a:spcBef>
              <a:spcAft>
                <a:spcPts val="1600"/>
              </a:spcAft>
              <a:buSzPts val="1200"/>
              <a:buChar char="■"/>
              <a:defRPr sz="1200"/>
            </a:lvl9pPr>
          </a:lstStyle>
          <a:p>
            <a:endParaRPr/>
          </a:p>
        </p:txBody>
      </p:sp>
      <p:sp>
        <p:nvSpPr>
          <p:cNvPr id="126" name="Google Shape;126;p1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7693333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4" name="Rectangle 23"/>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5"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6" name="Rectangle 25"/>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7" name="Rectangle 26"/>
          <p:cNvSpPr>
            <a:spLocks noChangeArrowheads="1"/>
          </p:cNvSpPr>
          <p:nvPr/>
        </p:nvSpPr>
        <p:spPr bwMode="auto">
          <a:xfrm>
            <a:off x="146050" y="6391275"/>
            <a:ext cx="8832850" cy="309563"/>
          </a:xfrm>
          <a:prstGeom prst="rect">
            <a:avLst/>
          </a:prstGeom>
          <a:solidFill>
            <a:srgbClr val="24005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9" name="Straight Connector 27"/>
          <p:cNvSpPr>
            <a:spLocks noChangeShapeType="1"/>
          </p:cNvSpPr>
          <p:nvPr/>
        </p:nvSpPr>
        <p:spPr bwMode="auto">
          <a:xfrm>
            <a:off x="158750" y="2514600"/>
            <a:ext cx="8832850" cy="0"/>
          </a:xfrm>
          <a:prstGeom prst="line">
            <a:avLst/>
          </a:prstGeom>
          <a:noFill/>
          <a:ln w="11430" algn="ctr">
            <a:solidFill>
              <a:srgbClr val="240054"/>
            </a:solidFill>
            <a:prstDash val="sysDash"/>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cs typeface="Arial" charset="0"/>
            </a:endParaRPr>
          </a:p>
        </p:txBody>
      </p:sp>
      <p:sp>
        <p:nvSpPr>
          <p:cNvPr id="10" name="Oval 9"/>
          <p:cNvSpPr/>
          <p:nvPr/>
        </p:nvSpPr>
        <p:spPr>
          <a:xfrm>
            <a:off x="4248150" y="15049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Oval 10"/>
          <p:cNvSpPr/>
          <p:nvPr/>
        </p:nvSpPr>
        <p:spPr>
          <a:xfrm>
            <a:off x="4362450" y="2297113"/>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2" name="Picture 30" descr="HDC MAN LOGO.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788988"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itle 7"/>
          <p:cNvSpPr>
            <a:spLocks noGrp="1"/>
          </p:cNvSpPr>
          <p:nvPr>
            <p:ph type="ctrTitle"/>
          </p:nvPr>
        </p:nvSpPr>
        <p:spPr>
          <a:xfrm>
            <a:off x="914400" y="1600200"/>
            <a:ext cx="7315200" cy="685800"/>
          </a:xfrm>
        </p:spPr>
        <p:txBody>
          <a:bodyPr/>
          <a:lstStyle>
            <a:lvl1pPr algn="ctr">
              <a:defRPr sz="4200">
                <a:solidFill>
                  <a:schemeClr val="accent1"/>
                </a:solidFill>
              </a:defRPr>
            </a:lvl1pPr>
          </a:lstStyle>
          <a:p>
            <a:r>
              <a:rPr lang="en-US"/>
              <a:t>Click to edit Master title style</a:t>
            </a:r>
          </a:p>
        </p:txBody>
      </p:sp>
      <p:sp>
        <p:nvSpPr>
          <p:cNvPr id="13" name="Date Placeholder 27"/>
          <p:cNvSpPr>
            <a:spLocks noGrp="1"/>
          </p:cNvSpPr>
          <p:nvPr>
            <p:ph type="dt" sz="half" idx="10"/>
          </p:nvPr>
        </p:nvSpPr>
        <p:spPr>
          <a:xfrm>
            <a:off x="5791200" y="6405563"/>
            <a:ext cx="3044825" cy="365125"/>
          </a:xfrm>
          <a:prstGeom prst="rect">
            <a:avLst/>
          </a:prstGeom>
        </p:spPr>
        <p:txBody>
          <a:bodyPr/>
          <a:lstStyle>
            <a:lvl1pPr fontAlgn="auto">
              <a:spcBef>
                <a:spcPts val="0"/>
              </a:spcBef>
              <a:spcAft>
                <a:spcPts val="0"/>
              </a:spcAft>
              <a:defRPr>
                <a:latin typeface="Arial" pitchFamily="34" charset="0"/>
                <a:cs typeface="Arial" pitchFamily="34" charset="0"/>
              </a:defRPr>
            </a:lvl1pPr>
          </a:lstStyle>
          <a:p>
            <a:pPr>
              <a:defRPr/>
            </a:pPr>
            <a:fld id="{027914AE-2E03-46EF-A9E8-4784ACE6D7F3}" type="datetime1">
              <a:rPr lang="en-US">
                <a:solidFill>
                  <a:prstClr val="black"/>
                </a:solidFill>
              </a:rPr>
              <a:pPr>
                <a:defRPr/>
              </a:pPr>
              <a:t>1/30/2023</a:t>
            </a:fld>
            <a:endParaRPr lang="en-US">
              <a:solidFill>
                <a:prstClr val="black"/>
              </a:solidFill>
            </a:endParaRPr>
          </a:p>
        </p:txBody>
      </p:sp>
      <p:sp>
        <p:nvSpPr>
          <p:cNvPr id="14" name="Footer Placeholder 16"/>
          <p:cNvSpPr>
            <a:spLocks noGrp="1"/>
          </p:cNvSpPr>
          <p:nvPr>
            <p:ph type="ftr" sz="quarter" idx="11"/>
          </p:nvPr>
        </p:nvSpPr>
        <p:spPr/>
        <p:txBody>
          <a:bodyPr/>
          <a:lstStyle>
            <a:lvl1pPr>
              <a:defRPr/>
            </a:lvl1pPr>
          </a:lstStyle>
          <a:p>
            <a:pPr>
              <a:defRPr/>
            </a:pPr>
            <a:r>
              <a:rPr lang="en-US"/>
              <a:t>LSU-HSC Human Development Center</a:t>
            </a:r>
          </a:p>
        </p:txBody>
      </p:sp>
      <p:sp>
        <p:nvSpPr>
          <p:cNvPr id="15" name="Slide Number Placeholder 28"/>
          <p:cNvSpPr>
            <a:spLocks noGrp="1"/>
          </p:cNvSpPr>
          <p:nvPr>
            <p:ph type="sldNum" sz="quarter" idx="12"/>
          </p:nvPr>
        </p:nvSpPr>
        <p:spPr>
          <a:xfrm>
            <a:off x="4343400" y="2286000"/>
            <a:ext cx="457200" cy="441325"/>
          </a:xfrm>
        </p:spPr>
        <p:txBody>
          <a:bodyPr/>
          <a:lstStyle>
            <a:lvl1pPr>
              <a:defRPr>
                <a:solidFill>
                  <a:srgbClr val="F69224">
                    <a:shade val="75000"/>
                  </a:srgbClr>
                </a:solidFill>
              </a:defRPr>
            </a:lvl1pPr>
          </a:lstStyle>
          <a:p>
            <a:pPr>
              <a:defRPr/>
            </a:pPr>
            <a:fld id="{40132D0C-BC12-401A-B78F-B138016A4D92}" type="slidenum">
              <a:rPr lang="en-US"/>
              <a:pPr>
                <a:defRPr/>
              </a:pPr>
              <a:t>‹#›</a:t>
            </a:fld>
            <a:endParaRPr lang="en-US"/>
          </a:p>
        </p:txBody>
      </p:sp>
    </p:spTree>
    <p:extLst>
      <p:ext uri="{BB962C8B-B14F-4D97-AF65-F5344CB8AC3E}">
        <p14:creationId xmlns:p14="http://schemas.microsoft.com/office/powerpoint/2010/main" val="4248426864"/>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534400" cy="758952"/>
          </a:xfrm>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791200" y="6405563"/>
            <a:ext cx="3044825" cy="365125"/>
          </a:xfrm>
          <a:prstGeom prst="rect">
            <a:avLst/>
          </a:prstGeom>
        </p:spPr>
        <p:txBody>
          <a:bodyPr/>
          <a:lstStyle>
            <a:lvl1pPr fontAlgn="auto">
              <a:spcBef>
                <a:spcPts val="0"/>
              </a:spcBef>
              <a:spcAft>
                <a:spcPts val="0"/>
              </a:spcAft>
              <a:defRPr>
                <a:latin typeface="+mn-lt"/>
                <a:cs typeface="+mn-cs"/>
              </a:defRPr>
            </a:lvl1pPr>
          </a:lstStyle>
          <a:p>
            <a:pPr>
              <a:defRPr/>
            </a:pPr>
            <a:fld id="{DE8E6A5F-867B-44CB-A9B3-0ECF99017C8C}" type="datetime1">
              <a:rPr lang="en-US">
                <a:solidFill>
                  <a:prstClr val="black"/>
                </a:solidFill>
              </a:rPr>
              <a:pPr>
                <a:defRPr/>
              </a:pPr>
              <a:t>1/30/2023</a:t>
            </a:fld>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r>
              <a:rPr lang="en-US"/>
              <a:t>LSU-HSC Human Development Center</a:t>
            </a:r>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A24C090D-7139-461D-9331-7122C891CFED}" type="slidenum">
              <a:rPr lang="en-US"/>
              <a:pPr>
                <a:defRPr/>
              </a:pPr>
              <a:t>‹#›</a:t>
            </a:fld>
            <a:endParaRPr lang="en-US"/>
          </a:p>
        </p:txBody>
      </p:sp>
    </p:spTree>
    <p:extLst>
      <p:ext uri="{BB962C8B-B14F-4D97-AF65-F5344CB8AC3E}">
        <p14:creationId xmlns:p14="http://schemas.microsoft.com/office/powerpoint/2010/main" val="152841068"/>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5" name="Rectangle 2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6" name="Rectangle 24"/>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7" name="Rectangle 25"/>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8" name="Rectangle 26"/>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9" name="Rectangle 27"/>
          <p:cNvSpPr>
            <a:spLocks noChangeArrowheads="1"/>
          </p:cNvSpPr>
          <p:nvPr/>
        </p:nvSpPr>
        <p:spPr bwMode="auto">
          <a:xfrm>
            <a:off x="146050" y="6391275"/>
            <a:ext cx="8832850" cy="309563"/>
          </a:xfrm>
          <a:prstGeom prst="rect">
            <a:avLst/>
          </a:prstGeom>
          <a:solidFill>
            <a:srgbClr val="24005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10" name="Straight Connector 28"/>
          <p:cNvSpPr>
            <a:spLocks noChangeShapeType="1"/>
          </p:cNvSpPr>
          <p:nvPr/>
        </p:nvSpPr>
        <p:spPr bwMode="auto">
          <a:xfrm>
            <a:off x="152400" y="2438400"/>
            <a:ext cx="8832850" cy="0"/>
          </a:xfrm>
          <a:prstGeom prst="line">
            <a:avLst/>
          </a:prstGeom>
          <a:noFill/>
          <a:ln w="11430" algn="ctr">
            <a:solidFill>
              <a:srgbClr val="240054"/>
            </a:solidFill>
            <a:prstDash val="sysDash"/>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cs typeface="Arial" charset="0"/>
            </a:endParaRPr>
          </a:p>
        </p:txBody>
      </p:sp>
      <p:sp>
        <p:nvSpPr>
          <p:cNvPr id="11" name="Oval 10"/>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Oval 11"/>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1"/>
                </a:solidFill>
                <a:effectLst/>
                <a:latin typeface="Arial" pitchFamily="34" charset="0"/>
                <a:cs typeface="Arial"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2514600" y="228600"/>
            <a:ext cx="6400800" cy="1409700"/>
          </a:xfrm>
          <a:noFill/>
        </p:spPr>
        <p:txBody>
          <a:bodyPr/>
          <a:lstStyle>
            <a:lvl1pPr algn="ctr">
              <a:buNone/>
              <a:defRPr sz="4200" b="1" cap="none" baseline="0">
                <a:solidFill>
                  <a:srgbClr val="240054"/>
                </a:solidFill>
                <a:effectLst/>
                <a:latin typeface="Arial" pitchFamily="34" charset="0"/>
                <a:cs typeface="Arial" pitchFamily="34" charset="0"/>
              </a:defRPr>
            </a:lvl1pPr>
          </a:lstStyle>
          <a:p>
            <a:r>
              <a:rPr lang="en-US"/>
              <a:t>Click to edit Master title style</a:t>
            </a:r>
          </a:p>
        </p:txBody>
      </p:sp>
      <p:sp>
        <p:nvSpPr>
          <p:cNvPr id="13" name="Footer Placeholder 4"/>
          <p:cNvSpPr>
            <a:spLocks noGrp="1"/>
          </p:cNvSpPr>
          <p:nvPr>
            <p:ph type="ftr" sz="quarter" idx="10"/>
          </p:nvPr>
        </p:nvSpPr>
        <p:spPr/>
        <p:txBody>
          <a:bodyPr/>
          <a:lstStyle>
            <a:lvl1pPr>
              <a:defRPr/>
            </a:lvl1pPr>
          </a:lstStyle>
          <a:p>
            <a:pPr>
              <a:defRPr/>
            </a:pPr>
            <a:r>
              <a:rPr lang="en-US"/>
              <a:t>LSU-HSC Human Development Center</a:t>
            </a:r>
          </a:p>
        </p:txBody>
      </p:sp>
      <p:sp>
        <p:nvSpPr>
          <p:cNvPr id="14" name="Date Placeholder 3"/>
          <p:cNvSpPr>
            <a:spLocks noGrp="1"/>
          </p:cNvSpPr>
          <p:nvPr>
            <p:ph type="dt" sz="half" idx="11"/>
          </p:nvPr>
        </p:nvSpPr>
        <p:spPr>
          <a:xfrm>
            <a:off x="5791200" y="6405563"/>
            <a:ext cx="3044825" cy="365125"/>
          </a:xfrm>
          <a:prstGeom prst="rect">
            <a:avLst/>
          </a:prstGeom>
        </p:spPr>
        <p:txBody>
          <a:bodyPr/>
          <a:lstStyle>
            <a:lvl1pPr fontAlgn="auto">
              <a:spcBef>
                <a:spcPts val="0"/>
              </a:spcBef>
              <a:spcAft>
                <a:spcPts val="0"/>
              </a:spcAft>
              <a:defRPr>
                <a:latin typeface="+mn-lt"/>
                <a:cs typeface="+mn-cs"/>
              </a:defRPr>
            </a:lvl1pPr>
          </a:lstStyle>
          <a:p>
            <a:pPr>
              <a:defRPr/>
            </a:pPr>
            <a:fld id="{D63912FA-F56C-4C1C-848E-D793FE7D0101}" type="datetime1">
              <a:rPr lang="en-US">
                <a:solidFill>
                  <a:prstClr val="black"/>
                </a:solidFill>
              </a:rPr>
              <a:pPr>
                <a:defRPr/>
              </a:pPr>
              <a:t>1/30/2023</a:t>
            </a:fld>
            <a:endParaRPr lang="en-US">
              <a:solidFill>
                <a:prstClr val="black"/>
              </a:solidFill>
            </a:endParaRPr>
          </a:p>
        </p:txBody>
      </p:sp>
      <p:sp>
        <p:nvSpPr>
          <p:cNvPr id="15" name="Slide Number Placeholder 5"/>
          <p:cNvSpPr>
            <a:spLocks noGrp="1"/>
          </p:cNvSpPr>
          <p:nvPr>
            <p:ph type="sldNum" sz="quarter" idx="12"/>
          </p:nvPr>
        </p:nvSpPr>
        <p:spPr>
          <a:xfrm>
            <a:off x="4343400" y="2198688"/>
            <a:ext cx="457200" cy="441325"/>
          </a:xfrm>
        </p:spPr>
        <p:txBody>
          <a:bodyPr/>
          <a:lstStyle>
            <a:lvl1pPr>
              <a:defRPr>
                <a:solidFill>
                  <a:srgbClr val="F69224">
                    <a:shade val="75000"/>
                  </a:srgbClr>
                </a:solidFill>
              </a:defRPr>
            </a:lvl1pPr>
          </a:lstStyle>
          <a:p>
            <a:pPr>
              <a:defRPr/>
            </a:pPr>
            <a:fld id="{DC8A1BDB-A844-4053-9C4B-04AF09BC5A1A}" type="slidenum">
              <a:rPr lang="en-US"/>
              <a:pPr>
                <a:defRPr/>
              </a:pPr>
              <a:t>‹#›</a:t>
            </a:fld>
            <a:endParaRPr lang="en-US"/>
          </a:p>
        </p:txBody>
      </p:sp>
    </p:spTree>
    <p:extLst>
      <p:ext uri="{BB962C8B-B14F-4D97-AF65-F5344CB8AC3E}">
        <p14:creationId xmlns:p14="http://schemas.microsoft.com/office/powerpoint/2010/main" val="224472180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61D7C"/>
                </a:solidFill>
                <a:latin typeface="Impact" panose="020B0806030902050204" pitchFamily="34" charset="0"/>
              </a:defRPr>
            </a:lvl1pPr>
          </a:lstStyle>
          <a:p>
            <a:r>
              <a:rPr lang="en-US"/>
              <a:t>Click to edit Master title style</a:t>
            </a:r>
          </a:p>
        </p:txBody>
      </p:sp>
      <p:sp>
        <p:nvSpPr>
          <p:cNvPr id="3" name="Content Placeholder 2"/>
          <p:cNvSpPr>
            <a:spLocks noGrp="1"/>
          </p:cNvSpPr>
          <p:nvPr>
            <p:ph sz="half" idx="1"/>
          </p:nvPr>
        </p:nvSpPr>
        <p:spPr>
          <a:xfrm>
            <a:off x="628650" y="1825625"/>
            <a:ext cx="3886200" cy="4108450"/>
          </a:xfrm>
        </p:spPr>
        <p:txBody>
          <a:bodyPr/>
          <a:lstStyle>
            <a:lvl1pPr>
              <a:defRPr>
                <a:latin typeface="Microsoft Sans Serif" panose="020B0604020202020204" pitchFamily="34" charset="0"/>
                <a:ea typeface="Microsoft Sans Serif" panose="020B0604020202020204" pitchFamily="34" charset="0"/>
                <a:cs typeface="Microsoft Sans Serif" panose="020B0604020202020204" pitchFamily="34" charset="0"/>
              </a:defRPr>
            </a:lvl1pPr>
            <a:lvl2pPr>
              <a:defRPr>
                <a:latin typeface="Microsoft Sans Serif" panose="020B0604020202020204" pitchFamily="34" charset="0"/>
                <a:ea typeface="Microsoft Sans Serif" panose="020B0604020202020204" pitchFamily="34" charset="0"/>
                <a:cs typeface="Microsoft Sans Serif" panose="020B0604020202020204" pitchFamily="34" charset="0"/>
              </a:defRPr>
            </a:lvl2pPr>
            <a:lvl3pPr>
              <a:defRPr>
                <a:latin typeface="Microsoft Sans Serif" panose="020B0604020202020204" pitchFamily="34" charset="0"/>
                <a:ea typeface="Microsoft Sans Serif" panose="020B0604020202020204" pitchFamily="34" charset="0"/>
                <a:cs typeface="Microsoft Sans Serif" panose="020B0604020202020204" pitchFamily="34" charset="0"/>
              </a:defRPr>
            </a:lvl3pPr>
            <a:lvl4pPr>
              <a:defRPr>
                <a:latin typeface="Microsoft Sans Serif" panose="020B0604020202020204" pitchFamily="34" charset="0"/>
                <a:ea typeface="Microsoft Sans Serif" panose="020B0604020202020204" pitchFamily="34" charset="0"/>
                <a:cs typeface="Microsoft Sans Serif" panose="020B0604020202020204" pitchFamily="34" charset="0"/>
              </a:defRPr>
            </a:lvl4pPr>
            <a:lvl5pPr>
              <a:defRPr>
                <a:latin typeface="Microsoft Sans Serif" panose="020B0604020202020204" pitchFamily="34" charset="0"/>
                <a:ea typeface="Microsoft Sans Serif" panose="020B0604020202020204" pitchFamily="34" charset="0"/>
                <a:cs typeface="Microsoft Sans Serif"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108450"/>
          </a:xfrm>
        </p:spPr>
        <p:txBody>
          <a:bodyPr/>
          <a:lstStyle>
            <a:lvl1pPr>
              <a:defRPr>
                <a:latin typeface="Microsoft Sans Serif" panose="020B0604020202020204" pitchFamily="34" charset="0"/>
                <a:ea typeface="Microsoft Sans Serif" panose="020B0604020202020204" pitchFamily="34" charset="0"/>
                <a:cs typeface="Microsoft Sans Serif" panose="020B0604020202020204" pitchFamily="34" charset="0"/>
              </a:defRPr>
            </a:lvl1pPr>
            <a:lvl2pPr>
              <a:defRPr>
                <a:latin typeface="Microsoft Sans Serif" panose="020B0604020202020204" pitchFamily="34" charset="0"/>
                <a:ea typeface="Microsoft Sans Serif" panose="020B0604020202020204" pitchFamily="34" charset="0"/>
                <a:cs typeface="Microsoft Sans Serif" panose="020B0604020202020204" pitchFamily="34" charset="0"/>
              </a:defRPr>
            </a:lvl2pPr>
            <a:lvl3pPr>
              <a:defRPr>
                <a:latin typeface="Microsoft Sans Serif" panose="020B0604020202020204" pitchFamily="34" charset="0"/>
                <a:ea typeface="Microsoft Sans Serif" panose="020B0604020202020204" pitchFamily="34" charset="0"/>
                <a:cs typeface="Microsoft Sans Serif" panose="020B0604020202020204" pitchFamily="34" charset="0"/>
              </a:defRPr>
            </a:lvl3pPr>
            <a:lvl4pPr>
              <a:defRPr>
                <a:latin typeface="Microsoft Sans Serif" panose="020B0604020202020204" pitchFamily="34" charset="0"/>
                <a:ea typeface="Microsoft Sans Serif" panose="020B0604020202020204" pitchFamily="34" charset="0"/>
                <a:cs typeface="Microsoft Sans Serif" panose="020B0604020202020204" pitchFamily="34" charset="0"/>
              </a:defRPr>
            </a:lvl4pPr>
            <a:lvl5pPr>
              <a:defRPr>
                <a:latin typeface="Microsoft Sans Serif" panose="020B0604020202020204" pitchFamily="34" charset="0"/>
                <a:ea typeface="Microsoft Sans Serif" panose="020B0604020202020204" pitchFamily="34" charset="0"/>
                <a:cs typeface="Microsoft Sans Serif"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p:nvCxnSpPr>
        <p:spPr>
          <a:xfrm flipV="1">
            <a:off x="628650" y="1690689"/>
            <a:ext cx="7886700" cy="1"/>
          </a:xfrm>
          <a:prstGeom prst="line">
            <a:avLst/>
          </a:prstGeom>
          <a:ln w="57150">
            <a:solidFill>
              <a:srgbClr val="FDD641"/>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10"/>
          </p:nvPr>
        </p:nvSpPr>
        <p:spPr>
          <a:xfrm>
            <a:off x="457200" y="6260462"/>
            <a:ext cx="1008698" cy="365125"/>
          </a:xfrm>
        </p:spPr>
        <p:txBody>
          <a:bodyPr/>
          <a:lstStyle>
            <a:lvl1pPr>
              <a:defRPr sz="135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43F07B05-5ABF-47AC-B8C9-BC9311A43982}" type="datetimeFigureOut">
              <a:rPr lang="en-US" smtClean="0"/>
              <a:t>1/30/2023</a:t>
            </a:fld>
            <a:endParaRPr lang="en-US"/>
          </a:p>
        </p:txBody>
      </p:sp>
      <p:sp>
        <p:nvSpPr>
          <p:cNvPr id="13" name="Footer Placeholder 4"/>
          <p:cNvSpPr>
            <a:spLocks noGrp="1"/>
          </p:cNvSpPr>
          <p:nvPr>
            <p:ph type="ftr" sz="quarter" idx="11"/>
          </p:nvPr>
        </p:nvSpPr>
        <p:spPr>
          <a:xfrm>
            <a:off x="1580197" y="6270624"/>
            <a:ext cx="2500313" cy="365125"/>
          </a:xfrm>
        </p:spPr>
        <p:txBody>
          <a:bodyPr/>
          <a:lstStyle>
            <a:lvl1pPr>
              <a:defRPr sz="135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endParaRPr lang="en-US"/>
          </a:p>
        </p:txBody>
      </p:sp>
      <p:sp>
        <p:nvSpPr>
          <p:cNvPr id="14" name="Slide Number Placeholder 5"/>
          <p:cNvSpPr>
            <a:spLocks noGrp="1"/>
          </p:cNvSpPr>
          <p:nvPr>
            <p:ph type="sldNum" sz="quarter" idx="12"/>
          </p:nvPr>
        </p:nvSpPr>
        <p:spPr>
          <a:xfrm>
            <a:off x="4194810" y="6270624"/>
            <a:ext cx="1094423" cy="365125"/>
          </a:xfrm>
        </p:spPr>
        <p:txBody>
          <a:bodyPr/>
          <a:lstStyle>
            <a:lvl1pPr>
              <a:defRPr sz="135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EC7BCEC7-DA68-46F0-949A-9D5C263B3AF9}" type="slidenum">
              <a:rPr lang="en-US" smtClean="0"/>
              <a:t>‹#›</a:t>
            </a:fld>
            <a:endParaRPr lang="en-US"/>
          </a:p>
        </p:txBody>
      </p:sp>
    </p:spTree>
    <p:extLst>
      <p:ext uri="{BB962C8B-B14F-4D97-AF65-F5344CB8AC3E}">
        <p14:creationId xmlns:p14="http://schemas.microsoft.com/office/powerpoint/2010/main" val="18400342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cs typeface="Arial" charset="0"/>
            </a:endParaRPr>
          </a:p>
        </p:txBody>
      </p:sp>
      <p:sp>
        <p:nvSpPr>
          <p:cNvPr id="2" name="Title 1"/>
          <p:cNvSpPr>
            <a:spLocks noGrp="1"/>
          </p:cNvSpPr>
          <p:nvPr>
            <p:ph type="title"/>
          </p:nvPr>
        </p:nvSpPr>
        <p:spPr>
          <a:xfrm>
            <a:off x="457200" y="3048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5791200" y="6410325"/>
            <a:ext cx="3044825" cy="365125"/>
          </a:xfrm>
          <a:prstGeom prst="rect">
            <a:avLst/>
          </a:prstGeom>
        </p:spPr>
        <p:txBody>
          <a:bodyPr/>
          <a:lstStyle>
            <a:lvl1pPr fontAlgn="auto">
              <a:spcBef>
                <a:spcPts val="0"/>
              </a:spcBef>
              <a:spcAft>
                <a:spcPts val="0"/>
              </a:spcAft>
              <a:defRPr>
                <a:latin typeface="+mn-lt"/>
                <a:cs typeface="+mn-cs"/>
              </a:defRPr>
            </a:lvl1pPr>
          </a:lstStyle>
          <a:p>
            <a:pPr>
              <a:defRPr/>
            </a:pPr>
            <a:fld id="{9E1D32C4-69C8-4F99-8056-189718F44E4C}" type="datetime1">
              <a:rPr lang="en-US">
                <a:solidFill>
                  <a:prstClr val="black"/>
                </a:solidFill>
              </a:rPr>
              <a:pPr>
                <a:defRPr/>
              </a:pPr>
              <a:t>1/30/2023</a:t>
            </a:fld>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r>
              <a:rPr lang="en-US"/>
              <a:t>LSU-HSC Human Development Center</a:t>
            </a:r>
          </a:p>
        </p:txBody>
      </p:sp>
      <p:sp>
        <p:nvSpPr>
          <p:cNvPr id="8" name="Slide Number Placeholder 6"/>
          <p:cNvSpPr>
            <a:spLocks noGrp="1"/>
          </p:cNvSpPr>
          <p:nvPr>
            <p:ph type="sldNum" sz="quarter" idx="12"/>
          </p:nvPr>
        </p:nvSpPr>
        <p:spPr/>
        <p:txBody>
          <a:bodyPr/>
          <a:lstStyle>
            <a:lvl1pPr>
              <a:defRPr/>
            </a:lvl1pPr>
          </a:lstStyle>
          <a:p>
            <a:pPr>
              <a:defRPr/>
            </a:pPr>
            <a:fld id="{84EE7F44-578F-4B0F-9081-D4A3699D9F5E}" type="slidenum">
              <a:rPr lang="en-US"/>
              <a:pPr>
                <a:defRPr/>
              </a:pPr>
              <a:t>‹#›</a:t>
            </a:fld>
            <a:endParaRPr lang="en-US"/>
          </a:p>
        </p:txBody>
      </p:sp>
    </p:spTree>
    <p:extLst>
      <p:ext uri="{BB962C8B-B14F-4D97-AF65-F5344CB8AC3E}">
        <p14:creationId xmlns:p14="http://schemas.microsoft.com/office/powerpoint/2010/main" val="2741819911"/>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cs typeface="Arial" charset="0"/>
            </a:endParaRPr>
          </a:p>
        </p:txBody>
      </p:sp>
      <p:sp>
        <p:nvSpPr>
          <p:cNvPr id="8" name="Rectangle 23"/>
          <p:cNvSpPr>
            <a:spLocks noChangeArrowheads="1"/>
          </p:cNvSpPr>
          <p:nvPr/>
        </p:nvSpPr>
        <p:spPr bwMode="white">
          <a:xfrm>
            <a:off x="0" y="0"/>
            <a:ext cx="9144000" cy="1447800"/>
          </a:xfrm>
          <a:prstGeom prst="rect">
            <a:avLst/>
          </a:prstGeom>
          <a:solidFill>
            <a:srgbClr val="FFFFFF"/>
          </a:solidFill>
          <a:ln w="9525" algn="ctr">
            <a:solidFill>
              <a:srgbClr val="240054"/>
            </a:solidFill>
            <a:miter lim="800000"/>
            <a:headEnd/>
            <a:tailEnd/>
          </a:ln>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9" name="Rectangle 24"/>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10" name="Rectangle 2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11" name="Rectangle 26"/>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12" name="Rectangle 11"/>
          <p:cNvSpPr/>
          <p:nvPr/>
        </p:nvSpPr>
        <p:spPr>
          <a:xfrm>
            <a:off x="152400" y="1371600"/>
            <a:ext cx="8832850" cy="914400"/>
          </a:xfrm>
          <a:prstGeom prst="rect">
            <a:avLst/>
          </a:prstGeom>
          <a:solidFill>
            <a:srgbClr val="240054"/>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3" name="Rectangle 28"/>
          <p:cNvSpPr>
            <a:spLocks noChangeArrowheads="1"/>
          </p:cNvSpPr>
          <p:nvPr/>
        </p:nvSpPr>
        <p:spPr bwMode="auto">
          <a:xfrm>
            <a:off x="146050" y="6391275"/>
            <a:ext cx="8832850" cy="311150"/>
          </a:xfrm>
          <a:prstGeom prst="rect">
            <a:avLst/>
          </a:prstGeom>
          <a:solidFill>
            <a:srgbClr val="24005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14" name="Straight Connector 29"/>
          <p:cNvSpPr>
            <a:spLocks noChangeShapeType="1"/>
          </p:cNvSpPr>
          <p:nvPr/>
        </p:nvSpPr>
        <p:spPr bwMode="auto">
          <a:xfrm>
            <a:off x="152400" y="1279525"/>
            <a:ext cx="8832850" cy="0"/>
          </a:xfrm>
          <a:prstGeom prst="line">
            <a:avLst/>
          </a:prstGeom>
          <a:noFill/>
          <a:ln w="11430" algn="ctr">
            <a:solidFill>
              <a:srgbClr val="240054"/>
            </a:solidFill>
            <a:prstDash val="sysDash"/>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cs typeface="Arial" charset="0"/>
            </a:endParaRPr>
          </a:p>
        </p:txBody>
      </p:sp>
      <p:sp>
        <p:nvSpPr>
          <p:cNvPr id="15" name="Oval 1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6" name="Oval 15"/>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7" name="Picture 32" descr="HDC MAN LOGO.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788988"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lvl1pPr>
              <a:defRPr>
                <a:solidFill>
                  <a:srgbClr val="240054"/>
                </a:solidFill>
                <a:effectLst>
                  <a:outerShdw blurRad="38100" dist="38100" dir="2700000" algn="tl">
                    <a:srgbClr val="000000">
                      <a:alpha val="43137"/>
                    </a:srgbClr>
                  </a:outerShdw>
                </a:effectLst>
              </a:defRPr>
            </a:lvl1pPr>
          </a:lstStyle>
          <a:p>
            <a:r>
              <a:rPr lang="en-US"/>
              <a:t>Click to edit Master title style</a:t>
            </a:r>
          </a:p>
        </p:txBody>
      </p:sp>
      <p:sp>
        <p:nvSpPr>
          <p:cNvPr id="18" name="Date Placeholder 6"/>
          <p:cNvSpPr>
            <a:spLocks noGrp="1"/>
          </p:cNvSpPr>
          <p:nvPr>
            <p:ph type="dt" sz="half" idx="10"/>
          </p:nvPr>
        </p:nvSpPr>
        <p:spPr>
          <a:xfrm>
            <a:off x="5791200" y="6405563"/>
            <a:ext cx="3044825" cy="365125"/>
          </a:xfrm>
          <a:prstGeom prst="rect">
            <a:avLst/>
          </a:prstGeom>
        </p:spPr>
        <p:txBody>
          <a:bodyPr/>
          <a:lstStyle>
            <a:lvl1pPr fontAlgn="auto">
              <a:spcBef>
                <a:spcPts val="0"/>
              </a:spcBef>
              <a:spcAft>
                <a:spcPts val="0"/>
              </a:spcAft>
              <a:defRPr>
                <a:latin typeface="+mn-lt"/>
                <a:cs typeface="+mn-cs"/>
              </a:defRPr>
            </a:lvl1pPr>
          </a:lstStyle>
          <a:p>
            <a:pPr>
              <a:defRPr/>
            </a:pPr>
            <a:fld id="{A2BC7E8E-4183-4829-AD42-34D059DEC8E7}" type="datetime1">
              <a:rPr lang="en-US">
                <a:solidFill>
                  <a:prstClr val="black"/>
                </a:solidFill>
              </a:rPr>
              <a:pPr>
                <a:defRPr/>
              </a:pPr>
              <a:t>1/30/2023</a:t>
            </a:fld>
            <a:endParaRPr lang="en-US">
              <a:solidFill>
                <a:prstClr val="black"/>
              </a:solidFill>
            </a:endParaRPr>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r>
              <a:rPr lang="en-US"/>
              <a:t>LSU-HSC Human Development Center</a:t>
            </a:r>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9266438D-F529-4AD9-8373-0A54AD8C9571}" type="slidenum">
              <a:rPr lang="en-US"/>
              <a:pPr>
                <a:defRPr/>
              </a:pPr>
              <a:t>‹#›</a:t>
            </a:fld>
            <a:endParaRPr lang="en-US"/>
          </a:p>
        </p:txBody>
      </p:sp>
    </p:spTree>
    <p:extLst>
      <p:ext uri="{BB962C8B-B14F-4D97-AF65-F5344CB8AC3E}">
        <p14:creationId xmlns:p14="http://schemas.microsoft.com/office/powerpoint/2010/main" val="2093928117"/>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240054"/>
                </a:solidFill>
                <a:effectLst/>
              </a:defRPr>
            </a:lvl1pPr>
          </a:lstStyle>
          <a:p>
            <a:r>
              <a:rPr lang="en-US"/>
              <a:t>Click to edit Master title style</a:t>
            </a:r>
          </a:p>
        </p:txBody>
      </p:sp>
      <p:sp>
        <p:nvSpPr>
          <p:cNvPr id="3" name="Date Placeholder 2"/>
          <p:cNvSpPr>
            <a:spLocks noGrp="1"/>
          </p:cNvSpPr>
          <p:nvPr>
            <p:ph type="dt" sz="half" idx="10"/>
          </p:nvPr>
        </p:nvSpPr>
        <p:spPr>
          <a:xfrm>
            <a:off x="5791200" y="6405563"/>
            <a:ext cx="3044825" cy="365125"/>
          </a:xfrm>
          <a:prstGeom prst="rect">
            <a:avLst/>
          </a:prstGeom>
        </p:spPr>
        <p:txBody>
          <a:bodyPr/>
          <a:lstStyle>
            <a:lvl1pPr fontAlgn="auto">
              <a:spcBef>
                <a:spcPts val="0"/>
              </a:spcBef>
              <a:spcAft>
                <a:spcPts val="0"/>
              </a:spcAft>
              <a:defRPr>
                <a:latin typeface="+mn-lt"/>
                <a:cs typeface="+mn-cs"/>
              </a:defRPr>
            </a:lvl1pPr>
          </a:lstStyle>
          <a:p>
            <a:pPr>
              <a:defRPr/>
            </a:pPr>
            <a:fld id="{5A0B39B0-0934-4845-87EE-F9D37F274C25}" type="datetime1">
              <a:rPr lang="en-US">
                <a:solidFill>
                  <a:prstClr val="black"/>
                </a:solidFill>
              </a:rPr>
              <a:pPr>
                <a:defRPr/>
              </a:pPr>
              <a:t>1/30/2023</a:t>
            </a:fld>
            <a:endParaRPr lang="en-US">
              <a:solidFill>
                <a:prstClr val="black"/>
              </a:solidFill>
            </a:endParaRPr>
          </a:p>
        </p:txBody>
      </p:sp>
      <p:sp>
        <p:nvSpPr>
          <p:cNvPr id="4" name="Footer Placeholder 3"/>
          <p:cNvSpPr>
            <a:spLocks noGrp="1"/>
          </p:cNvSpPr>
          <p:nvPr>
            <p:ph type="ftr" sz="quarter" idx="11"/>
          </p:nvPr>
        </p:nvSpPr>
        <p:spPr/>
        <p:txBody>
          <a:bodyPr/>
          <a:lstStyle>
            <a:lvl1pPr>
              <a:defRPr/>
            </a:lvl1pPr>
          </a:lstStyle>
          <a:p>
            <a:pPr>
              <a:defRPr/>
            </a:pPr>
            <a:r>
              <a:rPr lang="en-US"/>
              <a:t>LSU-HSC Human Development Center</a:t>
            </a:r>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89E1AE30-27B2-4E69-A614-3BF5F16136D3}" type="slidenum">
              <a:rPr lang="en-US"/>
              <a:pPr>
                <a:defRPr/>
              </a:pPr>
              <a:t>‹#›</a:t>
            </a:fld>
            <a:endParaRPr lang="en-US"/>
          </a:p>
        </p:txBody>
      </p:sp>
    </p:spTree>
    <p:extLst>
      <p:ext uri="{BB962C8B-B14F-4D97-AF65-F5344CB8AC3E}">
        <p14:creationId xmlns:p14="http://schemas.microsoft.com/office/powerpoint/2010/main" val="34686888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3" name="Rectangle 23"/>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4" name="Rectangle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5" name="Rectangle 2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6" name="Rectangle 26"/>
          <p:cNvSpPr>
            <a:spLocks noChangeArrowheads="1"/>
          </p:cNvSpPr>
          <p:nvPr/>
        </p:nvSpPr>
        <p:spPr bwMode="auto">
          <a:xfrm>
            <a:off x="146050" y="6391275"/>
            <a:ext cx="8832850" cy="309563"/>
          </a:xfrm>
          <a:prstGeom prst="rect">
            <a:avLst/>
          </a:prstGeom>
          <a:solidFill>
            <a:srgbClr val="24005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7" name="Footer Placeholder 2"/>
          <p:cNvSpPr>
            <a:spLocks noGrp="1"/>
          </p:cNvSpPr>
          <p:nvPr>
            <p:ph type="ftr" sz="quarter" idx="10"/>
          </p:nvPr>
        </p:nvSpPr>
        <p:spPr/>
        <p:txBody>
          <a:bodyPr/>
          <a:lstStyle>
            <a:lvl1pPr>
              <a:defRPr/>
            </a:lvl1pPr>
          </a:lstStyle>
          <a:p>
            <a:pPr>
              <a:defRPr/>
            </a:pPr>
            <a:r>
              <a:rPr lang="en-US"/>
              <a:t>LSU-HSC Human Development Center</a:t>
            </a:r>
          </a:p>
        </p:txBody>
      </p:sp>
      <p:sp>
        <p:nvSpPr>
          <p:cNvPr id="8" name="Slide Number Placeholder 3"/>
          <p:cNvSpPr>
            <a:spLocks noGrp="1"/>
          </p:cNvSpPr>
          <p:nvPr>
            <p:ph type="sldNum" sz="quarter" idx="11"/>
          </p:nvPr>
        </p:nvSpPr>
        <p:spPr>
          <a:xfrm>
            <a:off x="4267200" y="6324600"/>
            <a:ext cx="609600" cy="441325"/>
          </a:xfrm>
        </p:spPr>
        <p:txBody>
          <a:bodyPr/>
          <a:lstStyle>
            <a:lvl1pPr>
              <a:defRPr>
                <a:solidFill>
                  <a:srgbClr val="FFFFFF"/>
                </a:solidFill>
              </a:defRPr>
            </a:lvl1pPr>
          </a:lstStyle>
          <a:p>
            <a:pPr>
              <a:defRPr/>
            </a:pPr>
            <a:fld id="{0F43CD4F-94EE-4006-B6DA-C740C620E652}" type="slidenum">
              <a:rPr lang="en-US"/>
              <a:pPr>
                <a:defRPr/>
              </a:pPr>
              <a:t>‹#›</a:t>
            </a:fld>
            <a:endParaRPr lang="en-US"/>
          </a:p>
        </p:txBody>
      </p:sp>
    </p:spTree>
    <p:extLst>
      <p:ext uri="{BB962C8B-B14F-4D97-AF65-F5344CB8AC3E}">
        <p14:creationId xmlns:p14="http://schemas.microsoft.com/office/powerpoint/2010/main" val="24046367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152400" y="457200"/>
            <a:ext cx="2743200" cy="6019800"/>
          </a:xfrm>
          <a:prstGeom prst="rect">
            <a:avLst/>
          </a:prstGeom>
          <a:solidFill>
            <a:srgbClr val="240054"/>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23"/>
          <p:cNvSpPr>
            <a:spLocks noChangeArrowheads="1"/>
          </p:cNvSpPr>
          <p:nvPr/>
        </p:nvSpPr>
        <p:spPr bwMode="auto">
          <a:xfrm>
            <a:off x="152400" y="152400"/>
            <a:ext cx="8832850" cy="304800"/>
          </a:xfrm>
          <a:prstGeom prst="rect">
            <a:avLst/>
          </a:prstGeom>
          <a:solidFill>
            <a:srgbClr val="BD85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7" name="Rectangle 24"/>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8" name="Rectangle 25"/>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9" name="Rectangle 26"/>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10" name="Rectangle 2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11" name="Straight Connector 28"/>
          <p:cNvSpPr>
            <a:spLocks noChangeShapeType="1"/>
          </p:cNvSpPr>
          <p:nvPr/>
        </p:nvSpPr>
        <p:spPr bwMode="auto">
          <a:xfrm>
            <a:off x="152400" y="533400"/>
            <a:ext cx="8832850" cy="0"/>
          </a:xfrm>
          <a:prstGeom prst="line">
            <a:avLst/>
          </a:prstGeom>
          <a:noFill/>
          <a:ln w="11430" algn="ctr">
            <a:solidFill>
              <a:srgbClr val="240054"/>
            </a:solidFill>
            <a:prstDash val="sysDash"/>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cs typeface="Arial" charset="0"/>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3" name="Oval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Rectangle 31"/>
          <p:cNvSpPr>
            <a:spLocks noChangeArrowheads="1"/>
          </p:cNvSpPr>
          <p:nvPr/>
        </p:nvSpPr>
        <p:spPr bwMode="auto">
          <a:xfrm>
            <a:off x="149225" y="6388100"/>
            <a:ext cx="8832850" cy="309563"/>
          </a:xfrm>
          <a:prstGeom prst="rect">
            <a:avLst/>
          </a:prstGeom>
          <a:solidFill>
            <a:srgbClr val="BD85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pic>
        <p:nvPicPr>
          <p:cNvPr id="15" name="Picture 32" descr="HDC MAN LOGO.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5257800"/>
            <a:ext cx="788988"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effectLst>
                  <a:outerShdw blurRad="38100" dist="38100" dir="2700000" algn="tl">
                    <a:srgbClr val="000000">
                      <a:alpha val="43137"/>
                    </a:srgbClr>
                  </a:outerShdw>
                </a:effectLst>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effectLst>
                  <a:outerShdw blurRad="38100" dist="38100" dir="2700000" algn="tl">
                    <a:srgbClr val="000000">
                      <a:alpha val="43137"/>
                    </a:srgbClr>
                  </a:outerShdw>
                </a:effectLst>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rgbClr val="F69224">
                    <a:shade val="75000"/>
                  </a:srgbClr>
                </a:solidFill>
              </a:defRPr>
            </a:lvl1pPr>
          </a:lstStyle>
          <a:p>
            <a:pPr>
              <a:defRPr/>
            </a:pPr>
            <a:fld id="{F544C8C3-2014-4C01-B652-5DDC91B95742}" type="slidenum">
              <a:rPr lang="en-US"/>
              <a:pPr>
                <a:defRPr/>
              </a:pPr>
              <a:t>‹#›</a:t>
            </a:fld>
            <a:endParaRPr lang="en-US"/>
          </a:p>
        </p:txBody>
      </p:sp>
      <p:sp>
        <p:nvSpPr>
          <p:cNvPr id="17" name="Date Placeholder 4"/>
          <p:cNvSpPr>
            <a:spLocks noGrp="1"/>
          </p:cNvSpPr>
          <p:nvPr>
            <p:ph type="dt" sz="half" idx="11"/>
          </p:nvPr>
        </p:nvSpPr>
        <p:spPr>
          <a:xfrm>
            <a:off x="5791200" y="6405563"/>
            <a:ext cx="3044825" cy="365125"/>
          </a:xfrm>
          <a:prstGeom prst="rect">
            <a:avLst/>
          </a:prstGeom>
        </p:spPr>
        <p:txBody>
          <a:bodyPr/>
          <a:lstStyle>
            <a:lvl1pPr fontAlgn="auto">
              <a:spcBef>
                <a:spcPts val="0"/>
              </a:spcBef>
              <a:spcAft>
                <a:spcPts val="0"/>
              </a:spcAft>
              <a:defRPr>
                <a:latin typeface="+mn-lt"/>
                <a:cs typeface="+mn-cs"/>
              </a:defRPr>
            </a:lvl1pPr>
          </a:lstStyle>
          <a:p>
            <a:pPr>
              <a:defRPr/>
            </a:pPr>
            <a:fld id="{5C23EAD6-0E5F-49B9-A7DD-209B65F0443F}" type="datetime1">
              <a:rPr lang="en-US">
                <a:solidFill>
                  <a:prstClr val="black"/>
                </a:solidFill>
              </a:rPr>
              <a:pPr>
                <a:defRPr/>
              </a:pPr>
              <a:t>1/30/2023</a:t>
            </a:fld>
            <a:endParaRPr lang="en-US">
              <a:solidFill>
                <a:prstClr val="black"/>
              </a:solidFill>
            </a:endParaRPr>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r>
              <a:rPr lang="en-US"/>
              <a:t>LSU-HSC Human Development Center</a:t>
            </a:r>
          </a:p>
        </p:txBody>
      </p:sp>
    </p:spTree>
    <p:extLst>
      <p:ext uri="{BB962C8B-B14F-4D97-AF65-F5344CB8AC3E}">
        <p14:creationId xmlns:p14="http://schemas.microsoft.com/office/powerpoint/2010/main" val="3882579602"/>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Straight Connector 23"/>
          <p:cNvSpPr>
            <a:spLocks noChangeShapeType="1"/>
          </p:cNvSpPr>
          <p:nvPr/>
        </p:nvSpPr>
        <p:spPr bwMode="auto">
          <a:xfrm>
            <a:off x="152400" y="533400"/>
            <a:ext cx="8832850" cy="0"/>
          </a:xfrm>
          <a:prstGeom prst="line">
            <a:avLst/>
          </a:prstGeom>
          <a:noFill/>
          <a:ln w="11430" algn="ctr">
            <a:solidFill>
              <a:srgbClr val="240054"/>
            </a:solidFill>
            <a:prstDash val="sysDash"/>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cs typeface="Arial" charset="0"/>
            </a:endParaRPr>
          </a:p>
        </p:txBody>
      </p:sp>
      <p:sp>
        <p:nvSpPr>
          <p:cNvPr id="7" name="Rectangle 24"/>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8" name="Rectangle 25"/>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9" name="Rectangle 26"/>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10" name="Rectangle 2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11" name="Rectangle 28"/>
          <p:cNvSpPr>
            <a:spLocks noChangeArrowheads="1"/>
          </p:cNvSpPr>
          <p:nvPr/>
        </p:nvSpPr>
        <p:spPr bwMode="auto">
          <a:xfrm>
            <a:off x="152400" y="152400"/>
            <a:ext cx="8832850" cy="301625"/>
          </a:xfrm>
          <a:prstGeom prst="rect">
            <a:avLst/>
          </a:prstGeom>
          <a:solidFill>
            <a:srgbClr val="BD85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12" name="Rectangle 11"/>
          <p:cNvSpPr/>
          <p:nvPr/>
        </p:nvSpPr>
        <p:spPr>
          <a:xfrm>
            <a:off x="152400" y="457200"/>
            <a:ext cx="2743200" cy="6019800"/>
          </a:xfrm>
          <a:prstGeom prst="rect">
            <a:avLst/>
          </a:prstGeom>
          <a:solidFill>
            <a:srgbClr val="240054"/>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Rectangle 32"/>
          <p:cNvSpPr>
            <a:spLocks noChangeArrowheads="1"/>
          </p:cNvSpPr>
          <p:nvPr/>
        </p:nvSpPr>
        <p:spPr bwMode="auto">
          <a:xfrm>
            <a:off x="149225" y="6388100"/>
            <a:ext cx="8832850" cy="309563"/>
          </a:xfrm>
          <a:prstGeom prst="rect">
            <a:avLst/>
          </a:prstGeom>
          <a:solidFill>
            <a:srgbClr val="BD85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pic>
        <p:nvPicPr>
          <p:cNvPr id="16" name="Picture 33" descr="HDC MAN LOGO.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5257800"/>
            <a:ext cx="788988"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1"/>
                </a:solidFill>
                <a:effectLst/>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solidFill>
                  <a:schemeClr val="tx1"/>
                </a:solidFill>
                <a:effectLst/>
              </a:defRPr>
            </a:lvl1pPr>
          </a:lstStyle>
          <a:p>
            <a:pPr lvl="0"/>
            <a:r>
              <a:rPr lang="en-US" noProof="0"/>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effectLst>
                  <a:outerShdw blurRad="38100" dist="38100" dir="2700000" algn="tl">
                    <a:srgbClr val="000000">
                      <a:alpha val="43137"/>
                    </a:srgbClr>
                  </a:outerShdw>
                </a:effectLst>
              </a:defRPr>
            </a:lvl1pPr>
            <a:lvl2pPr>
              <a:defRPr sz="1200"/>
            </a:lvl2pPr>
            <a:lvl3pPr>
              <a:defRPr sz="1000"/>
            </a:lvl3pPr>
            <a:lvl4pPr>
              <a:defRPr sz="900"/>
            </a:lvl4pPr>
            <a:lvl5pPr>
              <a:defRPr sz="900"/>
            </a:lvl5pPr>
          </a:lstStyle>
          <a:p>
            <a:pPr lvl="0"/>
            <a:r>
              <a:rPr lang="en-US"/>
              <a:t>Click to edit Master text styles</a:t>
            </a:r>
          </a:p>
        </p:txBody>
      </p:sp>
      <p:sp>
        <p:nvSpPr>
          <p:cNvPr id="18" name="Date Placeholder 4"/>
          <p:cNvSpPr>
            <a:spLocks noGrp="1"/>
          </p:cNvSpPr>
          <p:nvPr>
            <p:ph type="dt" sz="half" idx="10"/>
          </p:nvPr>
        </p:nvSpPr>
        <p:spPr>
          <a:xfrm>
            <a:off x="5788025" y="6405563"/>
            <a:ext cx="3044825" cy="365125"/>
          </a:xfrm>
          <a:prstGeom prst="rect">
            <a:avLst/>
          </a:prstGeom>
        </p:spPr>
        <p:txBody>
          <a:bodyPr/>
          <a:lstStyle>
            <a:lvl1pPr fontAlgn="auto">
              <a:spcBef>
                <a:spcPts val="0"/>
              </a:spcBef>
              <a:spcAft>
                <a:spcPts val="0"/>
              </a:spcAft>
              <a:defRPr>
                <a:latin typeface="+mn-lt"/>
                <a:cs typeface="+mn-cs"/>
              </a:defRPr>
            </a:lvl1pPr>
          </a:lstStyle>
          <a:p>
            <a:pPr>
              <a:defRPr/>
            </a:pPr>
            <a:fld id="{3EDFD677-A178-4856-939F-52C12CC1B461}" type="datetime1">
              <a:rPr lang="en-US">
                <a:solidFill>
                  <a:prstClr val="black"/>
                </a:solidFill>
              </a:rPr>
              <a:pPr>
                <a:defRPr/>
              </a:pPr>
              <a:t>1/30/2023</a:t>
            </a:fld>
            <a:endParaRPr lang="en-US">
              <a:solidFill>
                <a:prstClr val="black"/>
              </a:solidFill>
            </a:endParaRPr>
          </a:p>
        </p:txBody>
      </p:sp>
      <p:sp>
        <p:nvSpPr>
          <p:cNvPr id="19" name="Footer Placeholder 5"/>
          <p:cNvSpPr>
            <a:spLocks noGrp="1"/>
          </p:cNvSpPr>
          <p:nvPr>
            <p:ph type="ftr" sz="quarter" idx="11"/>
          </p:nvPr>
        </p:nvSpPr>
        <p:spPr>
          <a:xfrm>
            <a:off x="301625" y="6410325"/>
            <a:ext cx="3584575" cy="366713"/>
          </a:xfrm>
        </p:spPr>
        <p:txBody>
          <a:bodyPr/>
          <a:lstStyle>
            <a:lvl1pPr>
              <a:defRPr/>
            </a:lvl1pPr>
          </a:lstStyle>
          <a:p>
            <a:pPr>
              <a:defRPr/>
            </a:pPr>
            <a:r>
              <a:rPr lang="en-US"/>
              <a:t>LSU-HSC Human Development Center</a:t>
            </a:r>
          </a:p>
        </p:txBody>
      </p:sp>
      <p:sp>
        <p:nvSpPr>
          <p:cNvPr id="20" name="Slide Number Placeholder 6"/>
          <p:cNvSpPr>
            <a:spLocks noGrp="1"/>
          </p:cNvSpPr>
          <p:nvPr>
            <p:ph type="sldNum" sz="quarter" idx="12"/>
          </p:nvPr>
        </p:nvSpPr>
        <p:spPr>
          <a:xfrm>
            <a:off x="1371600" y="312738"/>
            <a:ext cx="457200" cy="441325"/>
          </a:xfrm>
        </p:spPr>
        <p:txBody>
          <a:bodyPr/>
          <a:lstStyle>
            <a:lvl1pPr>
              <a:defRPr/>
            </a:lvl1pPr>
          </a:lstStyle>
          <a:p>
            <a:pPr>
              <a:defRPr/>
            </a:pPr>
            <a:fld id="{D81AA6D7-7190-41C9-B7B5-197D50D209AC}" type="slidenum">
              <a:rPr lang="en-US"/>
              <a:pPr>
                <a:defRPr/>
              </a:pPr>
              <a:t>‹#›</a:t>
            </a:fld>
            <a:endParaRPr lang="en-US"/>
          </a:p>
        </p:txBody>
      </p:sp>
    </p:spTree>
    <p:extLst>
      <p:ext uri="{BB962C8B-B14F-4D97-AF65-F5344CB8AC3E}">
        <p14:creationId xmlns:p14="http://schemas.microsoft.com/office/powerpoint/2010/main" val="26887315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791200" y="6405563"/>
            <a:ext cx="3044825" cy="365125"/>
          </a:xfrm>
          <a:prstGeom prst="rect">
            <a:avLst/>
          </a:prstGeom>
        </p:spPr>
        <p:txBody>
          <a:bodyPr/>
          <a:lstStyle>
            <a:lvl1pPr fontAlgn="auto">
              <a:spcBef>
                <a:spcPts val="0"/>
              </a:spcBef>
              <a:spcAft>
                <a:spcPts val="0"/>
              </a:spcAft>
              <a:defRPr>
                <a:latin typeface="+mn-lt"/>
                <a:cs typeface="+mn-cs"/>
              </a:defRPr>
            </a:lvl1pPr>
          </a:lstStyle>
          <a:p>
            <a:pPr>
              <a:defRPr/>
            </a:pPr>
            <a:fld id="{8DCAC6AC-A257-40E5-A457-6EB7C3FF8EFF}" type="datetime1">
              <a:rPr lang="en-US">
                <a:solidFill>
                  <a:prstClr val="black"/>
                </a:solidFill>
              </a:rPr>
              <a:pPr>
                <a:defRPr/>
              </a:pPr>
              <a:t>1/30/2023</a:t>
            </a:fld>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r>
              <a:rPr lang="en-US"/>
              <a:t>LSU-HSC Human Development Center</a:t>
            </a:r>
          </a:p>
        </p:txBody>
      </p:sp>
      <p:sp>
        <p:nvSpPr>
          <p:cNvPr id="6" name="Slide Number Placeholder 5"/>
          <p:cNvSpPr>
            <a:spLocks noGrp="1"/>
          </p:cNvSpPr>
          <p:nvPr>
            <p:ph type="sldNum" sz="quarter" idx="12"/>
          </p:nvPr>
        </p:nvSpPr>
        <p:spPr/>
        <p:txBody>
          <a:bodyPr/>
          <a:lstStyle>
            <a:lvl1pPr>
              <a:defRPr/>
            </a:lvl1pPr>
          </a:lstStyle>
          <a:p>
            <a:pPr>
              <a:defRPr/>
            </a:pPr>
            <a:fld id="{EA546F5E-3599-4F92-A247-09EBAD3D9994}" type="slidenum">
              <a:rPr lang="en-US"/>
              <a:pPr>
                <a:defRPr/>
              </a:pPr>
              <a:t>‹#›</a:t>
            </a:fld>
            <a:endParaRPr lang="en-US"/>
          </a:p>
        </p:txBody>
      </p:sp>
    </p:spTree>
    <p:extLst>
      <p:ext uri="{BB962C8B-B14F-4D97-AF65-F5344CB8AC3E}">
        <p14:creationId xmlns:p14="http://schemas.microsoft.com/office/powerpoint/2010/main" val="656437931"/>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5" name="Rectangle 23"/>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6" name="Rectangle 24"/>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7" name="Rectangle 2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8" name="Rectangle 26"/>
          <p:cNvSpPr>
            <a:spLocks noChangeArrowheads="1"/>
          </p:cNvSpPr>
          <p:nvPr/>
        </p:nvSpPr>
        <p:spPr bwMode="auto">
          <a:xfrm>
            <a:off x="146050" y="6391275"/>
            <a:ext cx="8832850" cy="309563"/>
          </a:xfrm>
          <a:prstGeom prst="rect">
            <a:avLst/>
          </a:prstGeom>
          <a:solidFill>
            <a:srgbClr val="24005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9" name="Straight Connector 27"/>
          <p:cNvSpPr>
            <a:spLocks noChangeShapeType="1"/>
          </p:cNvSpPr>
          <p:nvPr/>
        </p:nvSpPr>
        <p:spPr bwMode="auto">
          <a:xfrm rot="5400000">
            <a:off x="4021137" y="3278188"/>
            <a:ext cx="6245225" cy="0"/>
          </a:xfrm>
          <a:prstGeom prst="line">
            <a:avLst/>
          </a:prstGeom>
          <a:noFill/>
          <a:ln w="9525" algn="ctr">
            <a:solidFill>
              <a:srgbClr val="240054"/>
            </a:solidFill>
            <a:prstDash val="sysDash"/>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cs typeface="Arial" charset="0"/>
            </a:endParaRPr>
          </a:p>
        </p:txBody>
      </p:sp>
      <p:sp>
        <p:nvSpPr>
          <p:cNvPr id="10" name="Oval 9"/>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Oval 10"/>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lvl1pPr>
              <a:defRPr>
                <a:effectLst/>
              </a:defRPr>
            </a:lvl1pPr>
            <a:lvl2pPr>
              <a:defRPr>
                <a:effectLst/>
              </a:defRPr>
            </a:lvl2pPr>
            <a:lvl3pPr>
              <a:defRPr>
                <a:effectLst/>
              </a:defRPr>
            </a:lvl3pPr>
            <a:lvl4pPr>
              <a:defRPr>
                <a:effectLst/>
              </a:defRPr>
            </a:lvl4pPr>
            <a:lvl5pPr>
              <a:defRPr>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1828800"/>
            <a:ext cx="1447800" cy="4327526"/>
          </a:xfrm>
        </p:spPr>
        <p:txBody>
          <a:bodyPr vert="eaVert"/>
          <a:lstStyle>
            <a:lvl1pPr>
              <a:defRPr>
                <a:solidFill>
                  <a:srgbClr val="240054"/>
                </a:solidFill>
                <a:effectLst/>
              </a:defRPr>
            </a:lvl1pPr>
          </a:lstStyle>
          <a:p>
            <a:r>
              <a:rPr lang="en-US"/>
              <a:t>Click to edit Master title style</a:t>
            </a:r>
          </a:p>
        </p:txBody>
      </p:sp>
      <p:sp>
        <p:nvSpPr>
          <p:cNvPr id="12" name="Slide Number Placeholder 5"/>
          <p:cNvSpPr>
            <a:spLocks noGrp="1"/>
          </p:cNvSpPr>
          <p:nvPr>
            <p:ph type="sldNum" sz="quarter" idx="10"/>
          </p:nvPr>
        </p:nvSpPr>
        <p:spPr>
          <a:xfrm>
            <a:off x="6915150" y="3009900"/>
            <a:ext cx="457200" cy="441325"/>
          </a:xfrm>
        </p:spPr>
        <p:txBody>
          <a:bodyPr/>
          <a:lstStyle>
            <a:lvl1pPr>
              <a:defRPr/>
            </a:lvl1pPr>
          </a:lstStyle>
          <a:p>
            <a:pPr>
              <a:defRPr/>
            </a:pPr>
            <a:fld id="{D0524299-006F-4BA8-BC93-139D73C92E71}" type="slidenum">
              <a:rPr lang="en-US"/>
              <a:pPr>
                <a:defRPr/>
              </a:pPr>
              <a:t>‹#›</a:t>
            </a:fld>
            <a:endParaRPr lang="en-US"/>
          </a:p>
        </p:txBody>
      </p:sp>
      <p:sp>
        <p:nvSpPr>
          <p:cNvPr id="13" name="Date Placeholder 3"/>
          <p:cNvSpPr>
            <a:spLocks noGrp="1"/>
          </p:cNvSpPr>
          <p:nvPr>
            <p:ph type="dt" sz="half" idx="11"/>
          </p:nvPr>
        </p:nvSpPr>
        <p:spPr>
          <a:xfrm>
            <a:off x="5791200" y="6405563"/>
            <a:ext cx="3044825" cy="365125"/>
          </a:xfrm>
          <a:prstGeom prst="rect">
            <a:avLst/>
          </a:prstGeom>
        </p:spPr>
        <p:txBody>
          <a:bodyPr/>
          <a:lstStyle>
            <a:lvl1pPr fontAlgn="auto">
              <a:spcBef>
                <a:spcPts val="0"/>
              </a:spcBef>
              <a:spcAft>
                <a:spcPts val="0"/>
              </a:spcAft>
              <a:defRPr>
                <a:latin typeface="+mn-lt"/>
                <a:cs typeface="+mn-cs"/>
              </a:defRPr>
            </a:lvl1pPr>
          </a:lstStyle>
          <a:p>
            <a:pPr>
              <a:defRPr/>
            </a:pPr>
            <a:fld id="{318B1692-9ECA-40CA-9073-B824C790C0A8}" type="datetime1">
              <a:rPr lang="en-US">
                <a:solidFill>
                  <a:prstClr val="black"/>
                </a:solidFill>
              </a:rPr>
              <a:pPr>
                <a:defRPr/>
              </a:pPr>
              <a:t>1/30/2023</a:t>
            </a:fld>
            <a:endParaRPr lang="en-US">
              <a:solidFill>
                <a:prstClr val="black"/>
              </a:solidFill>
            </a:endParaRPr>
          </a:p>
        </p:txBody>
      </p:sp>
      <p:sp>
        <p:nvSpPr>
          <p:cNvPr id="14" name="Footer Placeholder 4"/>
          <p:cNvSpPr>
            <a:spLocks noGrp="1"/>
          </p:cNvSpPr>
          <p:nvPr>
            <p:ph type="ftr" sz="quarter" idx="12"/>
          </p:nvPr>
        </p:nvSpPr>
        <p:spPr/>
        <p:txBody>
          <a:bodyPr/>
          <a:lstStyle>
            <a:lvl1pPr>
              <a:defRPr/>
            </a:lvl1pPr>
          </a:lstStyle>
          <a:p>
            <a:pPr>
              <a:defRPr/>
            </a:pPr>
            <a:r>
              <a:rPr lang="en-US"/>
              <a:t>LSU-HSC Human Development Center</a:t>
            </a:r>
          </a:p>
        </p:txBody>
      </p:sp>
    </p:spTree>
    <p:extLst>
      <p:ext uri="{BB962C8B-B14F-4D97-AF65-F5344CB8AC3E}">
        <p14:creationId xmlns:p14="http://schemas.microsoft.com/office/powerpoint/2010/main" val="1856859705"/>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791200" y="6405563"/>
            <a:ext cx="3044825" cy="365125"/>
          </a:xfrm>
          <a:prstGeom prst="rect">
            <a:avLst/>
          </a:prstGeom>
        </p:spPr>
        <p:txBody>
          <a:bodyPr/>
          <a:lstStyle>
            <a:lvl1pPr fontAlgn="auto">
              <a:spcBef>
                <a:spcPts val="0"/>
              </a:spcBef>
              <a:spcAft>
                <a:spcPts val="0"/>
              </a:spcAft>
              <a:defRPr>
                <a:latin typeface="+mn-lt"/>
                <a:cs typeface="+mn-cs"/>
              </a:defRPr>
            </a:lvl1pPr>
          </a:lstStyle>
          <a:p>
            <a:pPr>
              <a:defRPr/>
            </a:pPr>
            <a:fld id="{FEBB2106-CE9F-45B9-AE96-9BE9E6503FA7}" type="datetime1">
              <a:rPr lang="en-US">
                <a:solidFill>
                  <a:prstClr val="black"/>
                </a:solidFill>
              </a:rPr>
              <a:pPr>
                <a:defRPr/>
              </a:pPr>
              <a:t>1/30/2023</a:t>
            </a:fld>
            <a:endParaRPr lang="en-US">
              <a:solidFill>
                <a:prstClr val="black"/>
              </a:solidFill>
            </a:endParaRPr>
          </a:p>
        </p:txBody>
      </p:sp>
      <p:sp>
        <p:nvSpPr>
          <p:cNvPr id="4" name="Footer Placeholder 3"/>
          <p:cNvSpPr>
            <a:spLocks noGrp="1"/>
          </p:cNvSpPr>
          <p:nvPr>
            <p:ph type="ftr" sz="quarter" idx="11"/>
          </p:nvPr>
        </p:nvSpPr>
        <p:spPr/>
        <p:txBody>
          <a:bodyPr/>
          <a:lstStyle>
            <a:lvl1pPr>
              <a:defRPr/>
            </a:lvl1pPr>
          </a:lstStyle>
          <a:p>
            <a:pPr>
              <a:defRPr/>
            </a:pPr>
            <a:r>
              <a:rPr lang="en-US"/>
              <a:t>LSU-HSC Human Development Center</a:t>
            </a:r>
          </a:p>
        </p:txBody>
      </p:sp>
      <p:sp>
        <p:nvSpPr>
          <p:cNvPr id="5" name="Slide Number Placeholder 4"/>
          <p:cNvSpPr>
            <a:spLocks noGrp="1"/>
          </p:cNvSpPr>
          <p:nvPr>
            <p:ph type="sldNum" sz="quarter" idx="12"/>
          </p:nvPr>
        </p:nvSpPr>
        <p:spPr/>
        <p:txBody>
          <a:bodyPr/>
          <a:lstStyle>
            <a:lvl1pPr>
              <a:defRPr/>
            </a:lvl1pPr>
          </a:lstStyle>
          <a:p>
            <a:pPr>
              <a:defRPr/>
            </a:pPr>
            <a:fld id="{A86AA517-CA91-4A15-A99F-1953C328B81C}" type="slidenum">
              <a:rPr lang="en-US"/>
              <a:pPr>
                <a:defRPr/>
              </a:pPr>
              <a:t>‹#›</a:t>
            </a:fld>
            <a:endParaRPr lang="en-US"/>
          </a:p>
        </p:txBody>
      </p:sp>
    </p:spTree>
    <p:extLst>
      <p:ext uri="{BB962C8B-B14F-4D97-AF65-F5344CB8AC3E}">
        <p14:creationId xmlns:p14="http://schemas.microsoft.com/office/powerpoint/2010/main" val="12298459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791200" y="6405563"/>
            <a:ext cx="3044825" cy="365125"/>
          </a:xfrm>
          <a:prstGeom prst="rect">
            <a:avLst/>
          </a:prstGeom>
        </p:spPr>
        <p:txBody>
          <a:bodyPr/>
          <a:lstStyle>
            <a:lvl1pPr fontAlgn="auto">
              <a:spcBef>
                <a:spcPts val="0"/>
              </a:spcBef>
              <a:spcAft>
                <a:spcPts val="0"/>
              </a:spcAft>
              <a:defRPr>
                <a:latin typeface="+mn-lt"/>
                <a:cs typeface="+mn-cs"/>
              </a:defRPr>
            </a:lvl1pPr>
          </a:lstStyle>
          <a:p>
            <a:pPr>
              <a:defRPr/>
            </a:pPr>
            <a:fld id="{27A085C0-BBDE-4799-B523-9716B3E03502}" type="datetimeFigureOut">
              <a:rPr lang="en-US">
                <a:solidFill>
                  <a:prstClr val="black"/>
                </a:solidFill>
              </a:rPr>
              <a:pPr>
                <a:defRPr/>
              </a:pPr>
              <a:t>1/30/2023</a:t>
            </a:fld>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FF460B-BD39-4119-B429-E955B00D0398}" type="slidenum">
              <a:rPr lang="en-US"/>
              <a:pPr>
                <a:defRPr/>
              </a:pPr>
              <a:t>‹#›</a:t>
            </a:fld>
            <a:endParaRPr lang="en-US"/>
          </a:p>
        </p:txBody>
      </p:sp>
    </p:spTree>
    <p:extLst>
      <p:ext uri="{BB962C8B-B14F-4D97-AF65-F5344CB8AC3E}">
        <p14:creationId xmlns:p14="http://schemas.microsoft.com/office/powerpoint/2010/main" val="2679932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a:solidFill>
                  <a:srgbClr val="461D7C"/>
                </a:solidFill>
                <a:latin typeface="Impact" panose="020B0806030902050204" pitchFamily="34" charset="0"/>
              </a:defRPr>
            </a:lvl1p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352800"/>
          </a:xfrm>
        </p:spPr>
        <p:txBody>
          <a:bodyPr/>
          <a:lstStyle>
            <a:lvl1pPr>
              <a:defRPr>
                <a:latin typeface="Microsoft Sans Serif" panose="020B0604020202020204" pitchFamily="34" charset="0"/>
                <a:ea typeface="Microsoft Sans Serif" panose="020B0604020202020204" pitchFamily="34" charset="0"/>
                <a:cs typeface="Microsoft Sans Serif" panose="020B0604020202020204" pitchFamily="34" charset="0"/>
              </a:defRPr>
            </a:lvl1pPr>
            <a:lvl2pPr>
              <a:defRPr>
                <a:latin typeface="Microsoft Sans Serif" panose="020B0604020202020204" pitchFamily="34" charset="0"/>
                <a:ea typeface="Microsoft Sans Serif" panose="020B0604020202020204" pitchFamily="34" charset="0"/>
                <a:cs typeface="Microsoft Sans Serif" panose="020B0604020202020204" pitchFamily="34" charset="0"/>
              </a:defRPr>
            </a:lvl2pPr>
            <a:lvl3pPr>
              <a:defRPr>
                <a:latin typeface="Microsoft Sans Serif" panose="020B0604020202020204" pitchFamily="34" charset="0"/>
                <a:ea typeface="Microsoft Sans Serif" panose="020B0604020202020204" pitchFamily="34" charset="0"/>
                <a:cs typeface="Microsoft Sans Serif" panose="020B0604020202020204" pitchFamily="34" charset="0"/>
              </a:defRPr>
            </a:lvl3pPr>
            <a:lvl4pPr>
              <a:defRPr>
                <a:latin typeface="Microsoft Sans Serif" panose="020B0604020202020204" pitchFamily="34" charset="0"/>
                <a:ea typeface="Microsoft Sans Serif" panose="020B0604020202020204" pitchFamily="34" charset="0"/>
                <a:cs typeface="Microsoft Sans Serif" panose="020B0604020202020204" pitchFamily="34" charset="0"/>
              </a:defRPr>
            </a:lvl4pPr>
            <a:lvl5pPr>
              <a:defRPr>
                <a:latin typeface="Microsoft Sans Serif" panose="020B0604020202020204" pitchFamily="34" charset="0"/>
                <a:ea typeface="Microsoft Sans Serif" panose="020B0604020202020204" pitchFamily="34" charset="0"/>
                <a:cs typeface="Microsoft Sans Serif"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352800"/>
          </a:xfrm>
        </p:spPr>
        <p:txBody>
          <a:bodyPr/>
          <a:lstStyle>
            <a:lvl1pPr>
              <a:defRPr>
                <a:latin typeface="Microsoft Sans Serif" panose="020B0604020202020204" pitchFamily="34" charset="0"/>
                <a:ea typeface="Microsoft Sans Serif" panose="020B0604020202020204" pitchFamily="34" charset="0"/>
                <a:cs typeface="Microsoft Sans Serif" panose="020B0604020202020204" pitchFamily="34" charset="0"/>
              </a:defRPr>
            </a:lvl1pPr>
            <a:lvl2pPr>
              <a:defRPr>
                <a:latin typeface="Microsoft Sans Serif" panose="020B0604020202020204" pitchFamily="34" charset="0"/>
                <a:ea typeface="Microsoft Sans Serif" panose="020B0604020202020204" pitchFamily="34" charset="0"/>
                <a:cs typeface="Microsoft Sans Serif" panose="020B0604020202020204" pitchFamily="34" charset="0"/>
              </a:defRPr>
            </a:lvl2pPr>
            <a:lvl3pPr>
              <a:defRPr>
                <a:latin typeface="Microsoft Sans Serif" panose="020B0604020202020204" pitchFamily="34" charset="0"/>
                <a:ea typeface="Microsoft Sans Serif" panose="020B0604020202020204" pitchFamily="34" charset="0"/>
                <a:cs typeface="Microsoft Sans Serif" panose="020B0604020202020204" pitchFamily="34" charset="0"/>
              </a:defRPr>
            </a:lvl3pPr>
            <a:lvl4pPr>
              <a:defRPr>
                <a:latin typeface="Microsoft Sans Serif" panose="020B0604020202020204" pitchFamily="34" charset="0"/>
                <a:ea typeface="Microsoft Sans Serif" panose="020B0604020202020204" pitchFamily="34" charset="0"/>
                <a:cs typeface="Microsoft Sans Serif" panose="020B0604020202020204" pitchFamily="34" charset="0"/>
              </a:defRPr>
            </a:lvl4pPr>
            <a:lvl5pPr>
              <a:defRPr>
                <a:latin typeface="Microsoft Sans Serif" panose="020B0604020202020204" pitchFamily="34" charset="0"/>
                <a:ea typeface="Microsoft Sans Serif" panose="020B0604020202020204" pitchFamily="34" charset="0"/>
                <a:cs typeface="Microsoft Sans Serif"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p:nvCxnSpPr>
        <p:spPr>
          <a:xfrm flipV="1">
            <a:off x="628650" y="1690689"/>
            <a:ext cx="7886700" cy="1"/>
          </a:xfrm>
          <a:prstGeom prst="line">
            <a:avLst/>
          </a:prstGeom>
          <a:ln w="57150">
            <a:solidFill>
              <a:srgbClr val="FDD641"/>
            </a:solidFill>
          </a:ln>
        </p:spPr>
        <p:style>
          <a:lnRef idx="1">
            <a:schemeClr val="accent1"/>
          </a:lnRef>
          <a:fillRef idx="0">
            <a:schemeClr val="accent1"/>
          </a:fillRef>
          <a:effectRef idx="0">
            <a:schemeClr val="accent1"/>
          </a:effectRef>
          <a:fontRef idx="minor">
            <a:schemeClr val="tx1"/>
          </a:fontRef>
        </p:style>
      </p:cxnSp>
      <p:sp>
        <p:nvSpPr>
          <p:cNvPr id="14" name="Date Placeholder 3"/>
          <p:cNvSpPr>
            <a:spLocks noGrp="1"/>
          </p:cNvSpPr>
          <p:nvPr>
            <p:ph type="dt" sz="half" idx="10"/>
          </p:nvPr>
        </p:nvSpPr>
        <p:spPr>
          <a:xfrm>
            <a:off x="457200" y="6289037"/>
            <a:ext cx="1008698" cy="365125"/>
          </a:xfrm>
        </p:spPr>
        <p:txBody>
          <a:bodyPr/>
          <a:lstStyle>
            <a:lvl1pPr>
              <a:defRPr sz="135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43F07B05-5ABF-47AC-B8C9-BC9311A43982}" type="datetimeFigureOut">
              <a:rPr lang="en-US" smtClean="0"/>
              <a:t>1/30/2023</a:t>
            </a:fld>
            <a:endParaRPr lang="en-US"/>
          </a:p>
        </p:txBody>
      </p:sp>
      <p:sp>
        <p:nvSpPr>
          <p:cNvPr id="15" name="Footer Placeholder 4"/>
          <p:cNvSpPr>
            <a:spLocks noGrp="1"/>
          </p:cNvSpPr>
          <p:nvPr>
            <p:ph type="ftr" sz="quarter" idx="11"/>
          </p:nvPr>
        </p:nvSpPr>
        <p:spPr>
          <a:xfrm>
            <a:off x="1580197" y="6299199"/>
            <a:ext cx="2500313" cy="365125"/>
          </a:xfrm>
        </p:spPr>
        <p:txBody>
          <a:bodyPr/>
          <a:lstStyle>
            <a:lvl1pPr>
              <a:defRPr sz="135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endParaRPr lang="en-US"/>
          </a:p>
        </p:txBody>
      </p:sp>
      <p:sp>
        <p:nvSpPr>
          <p:cNvPr id="16" name="Slide Number Placeholder 5"/>
          <p:cNvSpPr>
            <a:spLocks noGrp="1"/>
          </p:cNvSpPr>
          <p:nvPr>
            <p:ph type="sldNum" sz="quarter" idx="12"/>
          </p:nvPr>
        </p:nvSpPr>
        <p:spPr>
          <a:xfrm>
            <a:off x="4194810" y="6299199"/>
            <a:ext cx="1094423" cy="365125"/>
          </a:xfrm>
        </p:spPr>
        <p:txBody>
          <a:bodyPr/>
          <a:lstStyle>
            <a:lvl1pPr>
              <a:defRPr sz="135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EC7BCEC7-DA68-46F0-949A-9D5C263B3AF9}" type="slidenum">
              <a:rPr lang="en-US" smtClean="0"/>
              <a:t>‹#›</a:t>
            </a:fld>
            <a:endParaRPr lang="en-US"/>
          </a:p>
        </p:txBody>
      </p:sp>
    </p:spTree>
    <p:extLst>
      <p:ext uri="{BB962C8B-B14F-4D97-AF65-F5344CB8AC3E}">
        <p14:creationId xmlns:p14="http://schemas.microsoft.com/office/powerpoint/2010/main" val="20415436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791200" y="6405563"/>
            <a:ext cx="3044825"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r>
              <a:rPr lang="en-US"/>
              <a:t>LSU-HSC Human Development Center</a:t>
            </a:r>
          </a:p>
        </p:txBody>
      </p:sp>
      <p:sp>
        <p:nvSpPr>
          <p:cNvPr id="6" name="Slide Number Placeholder 5"/>
          <p:cNvSpPr>
            <a:spLocks noGrp="1"/>
          </p:cNvSpPr>
          <p:nvPr>
            <p:ph type="sldNum" sz="quarter" idx="12"/>
          </p:nvPr>
        </p:nvSpPr>
        <p:spPr/>
        <p:txBody>
          <a:bodyPr/>
          <a:lstStyle>
            <a:lvl1pPr>
              <a:defRPr/>
            </a:lvl1pPr>
          </a:lstStyle>
          <a:p>
            <a:pPr>
              <a:defRPr/>
            </a:pPr>
            <a:fld id="{B3E2BB83-DAC2-4150-A8D0-8C607E7CD8E7}" type="slidenum">
              <a:rPr lang="en-US"/>
              <a:pPr>
                <a:defRPr/>
              </a:pPr>
              <a:t>‹#›</a:t>
            </a:fld>
            <a:endParaRPr lang="en-US"/>
          </a:p>
        </p:txBody>
      </p:sp>
    </p:spTree>
    <p:extLst>
      <p:ext uri="{BB962C8B-B14F-4D97-AF65-F5344CB8AC3E}">
        <p14:creationId xmlns:p14="http://schemas.microsoft.com/office/powerpoint/2010/main" val="5589709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2"/>
        </a:solidFill>
        <a:effectLst/>
      </p:bgPr>
    </p:bg>
    <p:spTree>
      <p:nvGrpSpPr>
        <p:cNvPr id="1" name=""/>
        <p:cNvGrpSpPr/>
        <p:nvPr/>
      </p:nvGrpSpPr>
      <p:grpSpPr>
        <a:xfrm>
          <a:off x="0" y="0"/>
          <a:ext cx="0" cy="0"/>
          <a:chOff x="0" y="0"/>
          <a:chExt cx="0" cy="0"/>
        </a:xfrm>
      </p:grpSpPr>
      <p:sp>
        <p:nvSpPr>
          <p:cNvPr id="3"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4" name="Rectangle 23"/>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5"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6" name="Rectangle 25"/>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7" name="Rectangle 26"/>
          <p:cNvSpPr>
            <a:spLocks noChangeArrowheads="1"/>
          </p:cNvSpPr>
          <p:nvPr/>
        </p:nvSpPr>
        <p:spPr bwMode="auto">
          <a:xfrm>
            <a:off x="146050" y="6391275"/>
            <a:ext cx="8832850" cy="309563"/>
          </a:xfrm>
          <a:prstGeom prst="rect">
            <a:avLst/>
          </a:prstGeom>
          <a:solidFill>
            <a:srgbClr val="24005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9" name="Straight Connector 27"/>
          <p:cNvSpPr>
            <a:spLocks noChangeShapeType="1"/>
          </p:cNvSpPr>
          <p:nvPr/>
        </p:nvSpPr>
        <p:spPr bwMode="auto">
          <a:xfrm>
            <a:off x="158750" y="2514600"/>
            <a:ext cx="8832850" cy="0"/>
          </a:xfrm>
          <a:prstGeom prst="line">
            <a:avLst/>
          </a:prstGeom>
          <a:noFill/>
          <a:ln w="11430" algn="ctr">
            <a:solidFill>
              <a:srgbClr val="240054"/>
            </a:solidFill>
            <a:prstDash val="sysDash"/>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cs typeface="Arial" charset="0"/>
            </a:endParaRPr>
          </a:p>
        </p:txBody>
      </p:sp>
      <p:sp>
        <p:nvSpPr>
          <p:cNvPr id="10" name="Oval 9"/>
          <p:cNvSpPr/>
          <p:nvPr/>
        </p:nvSpPr>
        <p:spPr>
          <a:xfrm>
            <a:off x="4248150" y="15049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Oval 10"/>
          <p:cNvSpPr/>
          <p:nvPr/>
        </p:nvSpPr>
        <p:spPr>
          <a:xfrm>
            <a:off x="4362450" y="2297113"/>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Title 7"/>
          <p:cNvSpPr>
            <a:spLocks noGrp="1"/>
          </p:cNvSpPr>
          <p:nvPr>
            <p:ph type="ctrTitle"/>
          </p:nvPr>
        </p:nvSpPr>
        <p:spPr>
          <a:xfrm>
            <a:off x="914400" y="1600200"/>
            <a:ext cx="7315200" cy="685800"/>
          </a:xfrm>
        </p:spPr>
        <p:txBody>
          <a:bodyPr/>
          <a:lstStyle>
            <a:lvl1pPr algn="ctr">
              <a:defRPr sz="4200">
                <a:solidFill>
                  <a:schemeClr val="accent1"/>
                </a:solidFill>
              </a:defRPr>
            </a:lvl1pPr>
          </a:lstStyle>
          <a:p>
            <a:r>
              <a:rPr lang="en-US"/>
              <a:t>Click to edit Master title style</a:t>
            </a:r>
          </a:p>
        </p:txBody>
      </p:sp>
      <p:sp>
        <p:nvSpPr>
          <p:cNvPr id="12" name="Date Placeholder 27"/>
          <p:cNvSpPr>
            <a:spLocks noGrp="1"/>
          </p:cNvSpPr>
          <p:nvPr>
            <p:ph type="dt" sz="half" idx="10"/>
          </p:nvPr>
        </p:nvSpPr>
        <p:spPr>
          <a:xfrm>
            <a:off x="5791200" y="6405563"/>
            <a:ext cx="3044825" cy="365125"/>
          </a:xfrm>
          <a:prstGeom prst="rect">
            <a:avLst/>
          </a:prstGeom>
        </p:spPr>
        <p:txBody>
          <a:bodyPr/>
          <a:lstStyle>
            <a:lvl1pPr fontAlgn="auto">
              <a:spcBef>
                <a:spcPts val="0"/>
              </a:spcBef>
              <a:spcAft>
                <a:spcPts val="0"/>
              </a:spcAft>
              <a:defRPr>
                <a:latin typeface="Arial" pitchFamily="34" charset="0"/>
                <a:cs typeface="Arial" pitchFamily="34" charset="0"/>
              </a:defRPr>
            </a:lvl1pPr>
          </a:lstStyle>
          <a:p>
            <a:pPr>
              <a:defRPr/>
            </a:pPr>
            <a:fld id="{027914AE-2E03-46EF-A9E8-4784ACE6D7F3}" type="datetime1">
              <a:rPr lang="en-US">
                <a:solidFill>
                  <a:prstClr val="black"/>
                </a:solidFill>
              </a:rPr>
              <a:pPr>
                <a:defRPr/>
              </a:pPr>
              <a:t>1/30/2023</a:t>
            </a:fld>
            <a:endParaRPr lang="en-US">
              <a:solidFill>
                <a:prstClr val="black"/>
              </a:solidFill>
            </a:endParaRPr>
          </a:p>
        </p:txBody>
      </p:sp>
      <p:sp>
        <p:nvSpPr>
          <p:cNvPr id="13" name="Footer Placeholder 16"/>
          <p:cNvSpPr>
            <a:spLocks noGrp="1"/>
          </p:cNvSpPr>
          <p:nvPr>
            <p:ph type="ftr" sz="quarter" idx="11"/>
          </p:nvPr>
        </p:nvSpPr>
        <p:spPr/>
        <p:txBody>
          <a:bodyPr/>
          <a:lstStyle>
            <a:lvl1pPr>
              <a:defRPr/>
            </a:lvl1pPr>
          </a:lstStyle>
          <a:p>
            <a:pPr>
              <a:defRPr/>
            </a:pPr>
            <a:r>
              <a:rPr lang="en-US"/>
              <a:t>LSU-HSC Human Development Center</a:t>
            </a:r>
          </a:p>
        </p:txBody>
      </p:sp>
      <p:sp>
        <p:nvSpPr>
          <p:cNvPr id="14" name="Slide Number Placeholder 28"/>
          <p:cNvSpPr>
            <a:spLocks noGrp="1"/>
          </p:cNvSpPr>
          <p:nvPr>
            <p:ph type="sldNum" sz="quarter" idx="12"/>
          </p:nvPr>
        </p:nvSpPr>
        <p:spPr>
          <a:xfrm>
            <a:off x="4343400" y="2286000"/>
            <a:ext cx="457200" cy="441325"/>
          </a:xfrm>
        </p:spPr>
        <p:txBody>
          <a:bodyPr/>
          <a:lstStyle>
            <a:lvl1pPr>
              <a:defRPr>
                <a:solidFill>
                  <a:srgbClr val="F69224">
                    <a:shade val="75000"/>
                  </a:srgbClr>
                </a:solidFill>
              </a:defRPr>
            </a:lvl1pPr>
          </a:lstStyle>
          <a:p>
            <a:pPr>
              <a:defRPr/>
            </a:pPr>
            <a:fld id="{0E9DF5CC-0CAC-4860-AD80-B9900F1E8A78}" type="slidenum">
              <a:rPr lang="en-US"/>
              <a:pPr>
                <a:defRPr/>
              </a:pPr>
              <a:t>‹#›</a:t>
            </a:fld>
            <a:endParaRPr lang="en-US"/>
          </a:p>
        </p:txBody>
      </p:sp>
    </p:spTree>
    <p:extLst>
      <p:ext uri="{BB962C8B-B14F-4D97-AF65-F5344CB8AC3E}">
        <p14:creationId xmlns:p14="http://schemas.microsoft.com/office/powerpoint/2010/main" val="1860826961"/>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791200" y="6405563"/>
            <a:ext cx="3044825" cy="365125"/>
          </a:xfrm>
          <a:prstGeom prst="rect">
            <a:avLst/>
          </a:prstGeom>
        </p:spPr>
        <p:txBody>
          <a:bodyPr/>
          <a:lstStyle>
            <a:lvl1pPr fontAlgn="auto">
              <a:spcBef>
                <a:spcPts val="0"/>
              </a:spcBef>
              <a:spcAft>
                <a:spcPts val="0"/>
              </a:spcAft>
              <a:defRPr>
                <a:latin typeface="+mn-lt"/>
                <a:cs typeface="+mn-cs"/>
              </a:defRPr>
            </a:lvl1pPr>
          </a:lstStyle>
          <a:p>
            <a:pPr>
              <a:defRPr/>
            </a:pPr>
            <a:fld id="{FEBB2106-CE9F-45B9-AE96-9BE9E6503FA7}" type="datetime1">
              <a:rPr lang="en-US">
                <a:solidFill>
                  <a:prstClr val="black"/>
                </a:solidFill>
              </a:rPr>
              <a:pPr>
                <a:defRPr/>
              </a:pPr>
              <a:t>1/30/2023</a:t>
            </a:fld>
            <a:endParaRPr lang="en-US">
              <a:solidFill>
                <a:prstClr val="black"/>
              </a:solidFill>
            </a:endParaRPr>
          </a:p>
        </p:txBody>
      </p:sp>
      <p:sp>
        <p:nvSpPr>
          <p:cNvPr id="4" name="Footer Placeholder 3"/>
          <p:cNvSpPr>
            <a:spLocks noGrp="1"/>
          </p:cNvSpPr>
          <p:nvPr>
            <p:ph type="ftr" sz="quarter" idx="11"/>
          </p:nvPr>
        </p:nvSpPr>
        <p:spPr/>
        <p:txBody>
          <a:bodyPr/>
          <a:lstStyle>
            <a:lvl1pPr>
              <a:defRPr/>
            </a:lvl1pPr>
          </a:lstStyle>
          <a:p>
            <a:pPr>
              <a:defRPr/>
            </a:pPr>
            <a:r>
              <a:rPr lang="en-US"/>
              <a:t>LSU-HSC Human Development Center</a:t>
            </a:r>
          </a:p>
        </p:txBody>
      </p:sp>
      <p:sp>
        <p:nvSpPr>
          <p:cNvPr id="5" name="Slide Number Placeholder 4"/>
          <p:cNvSpPr>
            <a:spLocks noGrp="1"/>
          </p:cNvSpPr>
          <p:nvPr>
            <p:ph type="sldNum" sz="quarter" idx="12"/>
          </p:nvPr>
        </p:nvSpPr>
        <p:spPr/>
        <p:txBody>
          <a:bodyPr/>
          <a:lstStyle>
            <a:lvl1pPr>
              <a:defRPr/>
            </a:lvl1pPr>
          </a:lstStyle>
          <a:p>
            <a:pPr>
              <a:defRPr/>
            </a:pPr>
            <a:fld id="{8A7FEA1D-CC75-497E-8DCA-A36026D2ADBD}" type="slidenum">
              <a:rPr lang="en-US"/>
              <a:pPr>
                <a:defRPr/>
              </a:pPr>
              <a:t>‹#›</a:t>
            </a:fld>
            <a:endParaRPr lang="en-US"/>
          </a:p>
        </p:txBody>
      </p:sp>
    </p:spTree>
    <p:extLst>
      <p:ext uri="{BB962C8B-B14F-4D97-AF65-F5344CB8AC3E}">
        <p14:creationId xmlns:p14="http://schemas.microsoft.com/office/powerpoint/2010/main" val="3833246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2"/>
        </a:solidFill>
        <a:effectLst/>
      </p:bgPr>
    </p:bg>
    <p:spTree>
      <p:nvGrpSpPr>
        <p:cNvPr id="1" name=""/>
        <p:cNvGrpSpPr/>
        <p:nvPr/>
      </p:nvGrpSpPr>
      <p:grpSpPr>
        <a:xfrm>
          <a:off x="0" y="0"/>
          <a:ext cx="0" cy="0"/>
          <a:chOff x="0" y="0"/>
          <a:chExt cx="0" cy="0"/>
        </a:xfrm>
      </p:grpSpPr>
      <p:sp>
        <p:nvSpPr>
          <p:cNvPr id="3"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4" name="Rectangle 23"/>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5"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6" name="Rectangle 25"/>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7" name="Rectangle 26"/>
          <p:cNvSpPr>
            <a:spLocks noChangeArrowheads="1"/>
          </p:cNvSpPr>
          <p:nvPr/>
        </p:nvSpPr>
        <p:spPr bwMode="auto">
          <a:xfrm>
            <a:off x="146050" y="6391275"/>
            <a:ext cx="8832850" cy="309563"/>
          </a:xfrm>
          <a:prstGeom prst="rect">
            <a:avLst/>
          </a:prstGeom>
          <a:solidFill>
            <a:srgbClr val="24005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9" name="Straight Connector 27"/>
          <p:cNvSpPr>
            <a:spLocks noChangeShapeType="1"/>
          </p:cNvSpPr>
          <p:nvPr/>
        </p:nvSpPr>
        <p:spPr bwMode="auto">
          <a:xfrm>
            <a:off x="158750" y="2514600"/>
            <a:ext cx="8832850" cy="0"/>
          </a:xfrm>
          <a:prstGeom prst="line">
            <a:avLst/>
          </a:prstGeom>
          <a:noFill/>
          <a:ln w="11430" algn="ctr">
            <a:solidFill>
              <a:srgbClr val="240054"/>
            </a:solidFill>
            <a:prstDash val="sysDash"/>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cs typeface="Arial" charset="0"/>
            </a:endParaRPr>
          </a:p>
        </p:txBody>
      </p:sp>
      <p:sp>
        <p:nvSpPr>
          <p:cNvPr id="10" name="Oval 9"/>
          <p:cNvSpPr/>
          <p:nvPr/>
        </p:nvSpPr>
        <p:spPr>
          <a:xfrm>
            <a:off x="4248150" y="15049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Oval 10"/>
          <p:cNvSpPr/>
          <p:nvPr/>
        </p:nvSpPr>
        <p:spPr>
          <a:xfrm>
            <a:off x="4362450" y="2297113"/>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228600"/>
            <a:ext cx="762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914400" y="1600200"/>
            <a:ext cx="7315200" cy="685800"/>
          </a:xfrm>
        </p:spPr>
        <p:txBody>
          <a:bodyPr/>
          <a:lstStyle>
            <a:lvl1pPr algn="ctr">
              <a:defRPr sz="4200">
                <a:solidFill>
                  <a:schemeClr val="accent1"/>
                </a:solidFill>
              </a:defRPr>
            </a:lvl1pPr>
          </a:lstStyle>
          <a:p>
            <a:r>
              <a:rPr lang="en-US"/>
              <a:t>Click to edit Master title style</a:t>
            </a:r>
          </a:p>
        </p:txBody>
      </p:sp>
      <p:sp>
        <p:nvSpPr>
          <p:cNvPr id="13" name="Date Placeholder 27"/>
          <p:cNvSpPr>
            <a:spLocks noGrp="1"/>
          </p:cNvSpPr>
          <p:nvPr>
            <p:ph type="dt" sz="half" idx="10"/>
          </p:nvPr>
        </p:nvSpPr>
        <p:spPr>
          <a:xfrm>
            <a:off x="5791200" y="6405563"/>
            <a:ext cx="3044825" cy="365125"/>
          </a:xfrm>
          <a:prstGeom prst="rect">
            <a:avLst/>
          </a:prstGeom>
        </p:spPr>
        <p:txBody>
          <a:bodyPr/>
          <a:lstStyle>
            <a:lvl1pPr fontAlgn="auto">
              <a:spcBef>
                <a:spcPts val="0"/>
              </a:spcBef>
              <a:spcAft>
                <a:spcPts val="0"/>
              </a:spcAft>
              <a:defRPr>
                <a:latin typeface="Arial" pitchFamily="34" charset="0"/>
                <a:cs typeface="Arial" pitchFamily="34" charset="0"/>
              </a:defRPr>
            </a:lvl1pPr>
          </a:lstStyle>
          <a:p>
            <a:pPr>
              <a:defRPr/>
            </a:pPr>
            <a:fld id="{027914AE-2E03-46EF-A9E8-4784ACE6D7F3}" type="datetime1">
              <a:rPr lang="en-US">
                <a:solidFill>
                  <a:prstClr val="black"/>
                </a:solidFill>
              </a:rPr>
              <a:pPr>
                <a:defRPr/>
              </a:pPr>
              <a:t>1/30/2023</a:t>
            </a:fld>
            <a:endParaRPr lang="en-US">
              <a:solidFill>
                <a:prstClr val="black"/>
              </a:solidFill>
            </a:endParaRPr>
          </a:p>
        </p:txBody>
      </p:sp>
      <p:sp>
        <p:nvSpPr>
          <p:cNvPr id="14" name="Footer Placeholder 16"/>
          <p:cNvSpPr>
            <a:spLocks noGrp="1"/>
          </p:cNvSpPr>
          <p:nvPr>
            <p:ph type="ftr" sz="quarter" idx="11"/>
          </p:nvPr>
        </p:nvSpPr>
        <p:spPr/>
        <p:txBody>
          <a:bodyPr/>
          <a:lstStyle>
            <a:lvl1pPr>
              <a:defRPr/>
            </a:lvl1pPr>
          </a:lstStyle>
          <a:p>
            <a:pPr>
              <a:defRPr/>
            </a:pPr>
            <a:r>
              <a:rPr lang="en-US"/>
              <a:t>LSU-HSC Human Development Center</a:t>
            </a:r>
          </a:p>
        </p:txBody>
      </p:sp>
      <p:sp>
        <p:nvSpPr>
          <p:cNvPr id="15" name="Slide Number Placeholder 28"/>
          <p:cNvSpPr>
            <a:spLocks noGrp="1"/>
          </p:cNvSpPr>
          <p:nvPr>
            <p:ph type="sldNum" sz="quarter" idx="12"/>
          </p:nvPr>
        </p:nvSpPr>
        <p:spPr>
          <a:xfrm>
            <a:off x="4343400" y="2286000"/>
            <a:ext cx="457200" cy="441325"/>
          </a:xfrm>
        </p:spPr>
        <p:txBody>
          <a:bodyPr/>
          <a:lstStyle>
            <a:lvl1pPr>
              <a:defRPr>
                <a:solidFill>
                  <a:srgbClr val="F69224">
                    <a:shade val="75000"/>
                  </a:srgbClr>
                </a:solidFill>
              </a:defRPr>
            </a:lvl1pPr>
          </a:lstStyle>
          <a:p>
            <a:pPr>
              <a:defRPr/>
            </a:pPr>
            <a:fld id="{7CC1DAE2-D8D4-4C70-AB20-C6D375322C41}" type="slidenum">
              <a:rPr lang="en-US"/>
              <a:pPr>
                <a:defRPr/>
              </a:pPr>
              <a:t>‹#›</a:t>
            </a:fld>
            <a:endParaRPr lang="en-US"/>
          </a:p>
        </p:txBody>
      </p:sp>
    </p:spTree>
    <p:extLst>
      <p:ext uri="{BB962C8B-B14F-4D97-AF65-F5344CB8AC3E}">
        <p14:creationId xmlns:p14="http://schemas.microsoft.com/office/powerpoint/2010/main" val="1510372543"/>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791200" y="6405563"/>
            <a:ext cx="3044825" cy="365125"/>
          </a:xfrm>
          <a:prstGeom prst="rect">
            <a:avLst/>
          </a:prstGeom>
        </p:spPr>
        <p:txBody>
          <a:bodyPr/>
          <a:lstStyle>
            <a:lvl1pPr fontAlgn="auto">
              <a:spcBef>
                <a:spcPts val="0"/>
              </a:spcBef>
              <a:spcAft>
                <a:spcPts val="0"/>
              </a:spcAft>
              <a:defRPr>
                <a:latin typeface="+mn-lt"/>
                <a:cs typeface="+mn-cs"/>
              </a:defRPr>
            </a:lvl1pPr>
          </a:lstStyle>
          <a:p>
            <a:pPr>
              <a:defRPr/>
            </a:pPr>
            <a:fld id="{FEBB2106-CE9F-45B9-AE96-9BE9E6503FA7}" type="datetime1">
              <a:rPr lang="en-US">
                <a:solidFill>
                  <a:prstClr val="black"/>
                </a:solidFill>
              </a:rPr>
              <a:pPr>
                <a:defRPr/>
              </a:pPr>
              <a:t>1/30/2023</a:t>
            </a:fld>
            <a:endParaRPr lang="en-US">
              <a:solidFill>
                <a:prstClr val="black"/>
              </a:solidFill>
            </a:endParaRPr>
          </a:p>
        </p:txBody>
      </p:sp>
      <p:sp>
        <p:nvSpPr>
          <p:cNvPr id="4" name="Footer Placeholder 3"/>
          <p:cNvSpPr>
            <a:spLocks noGrp="1"/>
          </p:cNvSpPr>
          <p:nvPr>
            <p:ph type="ftr" sz="quarter" idx="11"/>
          </p:nvPr>
        </p:nvSpPr>
        <p:spPr/>
        <p:txBody>
          <a:bodyPr/>
          <a:lstStyle>
            <a:lvl1pPr>
              <a:defRPr/>
            </a:lvl1pPr>
          </a:lstStyle>
          <a:p>
            <a:pPr>
              <a:defRPr/>
            </a:pPr>
            <a:r>
              <a:rPr lang="en-US"/>
              <a:t>LSU-HSC Human Development Center</a:t>
            </a:r>
          </a:p>
        </p:txBody>
      </p:sp>
      <p:sp>
        <p:nvSpPr>
          <p:cNvPr id="5" name="Slide Number Placeholder 4"/>
          <p:cNvSpPr>
            <a:spLocks noGrp="1"/>
          </p:cNvSpPr>
          <p:nvPr>
            <p:ph type="sldNum" sz="quarter" idx="12"/>
          </p:nvPr>
        </p:nvSpPr>
        <p:spPr/>
        <p:txBody>
          <a:bodyPr/>
          <a:lstStyle>
            <a:lvl1pPr>
              <a:defRPr/>
            </a:lvl1pPr>
          </a:lstStyle>
          <a:p>
            <a:pPr>
              <a:defRPr/>
            </a:pPr>
            <a:fld id="{85D877EC-918B-45BC-8FFF-0EC27E728827}" type="slidenum">
              <a:rPr lang="en-US"/>
              <a:pPr>
                <a:defRPr/>
              </a:pPr>
              <a:t>‹#›</a:t>
            </a:fld>
            <a:endParaRPr lang="en-US"/>
          </a:p>
        </p:txBody>
      </p:sp>
    </p:spTree>
    <p:extLst>
      <p:ext uri="{BB962C8B-B14F-4D97-AF65-F5344CB8AC3E}">
        <p14:creationId xmlns:p14="http://schemas.microsoft.com/office/powerpoint/2010/main" val="37335806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Date Placeholder 5"/>
          <p:cNvSpPr>
            <a:spLocks noGrp="1"/>
          </p:cNvSpPr>
          <p:nvPr>
            <p:ph type="dt" sz="half" idx="10"/>
          </p:nvPr>
        </p:nvSpPr>
        <p:spPr>
          <a:xfrm>
            <a:off x="5791200" y="6405563"/>
            <a:ext cx="3044825" cy="365125"/>
          </a:xfrm>
          <a:prstGeom prst="rect">
            <a:avLst/>
          </a:prstGeom>
        </p:spPr>
        <p:txBody>
          <a:bodyPr/>
          <a:lstStyle>
            <a:lvl1pPr fontAlgn="auto">
              <a:spcBef>
                <a:spcPts val="0"/>
              </a:spcBef>
              <a:spcAft>
                <a:spcPts val="0"/>
              </a:spcAft>
              <a:defRPr>
                <a:latin typeface="+mn-lt"/>
                <a:cs typeface="+mn-cs"/>
              </a:defRPr>
            </a:lvl1pPr>
          </a:lstStyle>
          <a:p>
            <a:pPr>
              <a:defRPr/>
            </a:pPr>
            <a:fld id="{EED45699-9EAC-413F-85F5-C3C774FCD275}" type="datetime1">
              <a:rPr lang="en-US">
                <a:solidFill>
                  <a:prstClr val="black"/>
                </a:solidFill>
              </a:rPr>
              <a:pPr>
                <a:defRPr/>
              </a:pPr>
              <a:t>1/30/2023</a:t>
            </a:fld>
            <a:endParaRPr lang="en-US">
              <a:solidFill>
                <a:prstClr val="black"/>
              </a:solidFill>
            </a:endParaRPr>
          </a:p>
        </p:txBody>
      </p:sp>
      <p:sp>
        <p:nvSpPr>
          <p:cNvPr id="3" name="Footer Placeholder 6"/>
          <p:cNvSpPr>
            <a:spLocks noGrp="1"/>
          </p:cNvSpPr>
          <p:nvPr>
            <p:ph type="ftr" sz="quarter" idx="11"/>
          </p:nvPr>
        </p:nvSpPr>
        <p:spPr/>
        <p:txBody>
          <a:bodyPr/>
          <a:lstStyle>
            <a:lvl1pPr>
              <a:defRPr/>
            </a:lvl1pPr>
          </a:lstStyle>
          <a:p>
            <a:pPr>
              <a:defRPr/>
            </a:pPr>
            <a:r>
              <a:rPr lang="en-US"/>
              <a:t>www.hdc.lsuhsc.edu</a:t>
            </a:r>
          </a:p>
        </p:txBody>
      </p:sp>
      <p:sp>
        <p:nvSpPr>
          <p:cNvPr id="4" name="Slide Number Placeholder 7"/>
          <p:cNvSpPr>
            <a:spLocks noGrp="1"/>
          </p:cNvSpPr>
          <p:nvPr>
            <p:ph type="sldNum" sz="quarter" idx="12"/>
          </p:nvPr>
        </p:nvSpPr>
        <p:spPr/>
        <p:txBody>
          <a:bodyPr/>
          <a:lstStyle>
            <a:lvl1pPr>
              <a:defRPr/>
            </a:lvl1pPr>
          </a:lstStyle>
          <a:p>
            <a:pPr>
              <a:defRPr/>
            </a:pPr>
            <a:fld id="{2AF9DFD4-F8D6-475A-BE14-073E3EB817C7}" type="slidenum">
              <a:rPr lang="en-US"/>
              <a:pPr>
                <a:defRPr/>
              </a:pPr>
              <a:t>‹#›</a:t>
            </a:fld>
            <a:endParaRPr lang="en-US"/>
          </a:p>
        </p:txBody>
      </p:sp>
    </p:spTree>
    <p:extLst>
      <p:ext uri="{BB962C8B-B14F-4D97-AF65-F5344CB8AC3E}">
        <p14:creationId xmlns:p14="http://schemas.microsoft.com/office/powerpoint/2010/main" val="212538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2"/>
        </a:solidFill>
        <a:effectLst/>
      </p:bgPr>
    </p:bg>
    <p:spTree>
      <p:nvGrpSpPr>
        <p:cNvPr id="1" name=""/>
        <p:cNvGrpSpPr/>
        <p:nvPr/>
      </p:nvGrpSpPr>
      <p:grpSpPr>
        <a:xfrm>
          <a:off x="0" y="0"/>
          <a:ext cx="0" cy="0"/>
          <a:chOff x="0" y="0"/>
          <a:chExt cx="0" cy="0"/>
        </a:xfrm>
      </p:grpSpPr>
      <p:sp>
        <p:nvSpPr>
          <p:cNvPr id="3"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4" name="Rectangle 23"/>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5"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6" name="Rectangle 25"/>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7" name="Rectangle 26"/>
          <p:cNvSpPr>
            <a:spLocks noChangeArrowheads="1"/>
          </p:cNvSpPr>
          <p:nvPr/>
        </p:nvSpPr>
        <p:spPr bwMode="auto">
          <a:xfrm>
            <a:off x="146050" y="6391275"/>
            <a:ext cx="8832850" cy="309563"/>
          </a:xfrm>
          <a:prstGeom prst="rect">
            <a:avLst/>
          </a:prstGeom>
          <a:solidFill>
            <a:srgbClr val="24005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9" name="Straight Connector 27"/>
          <p:cNvSpPr>
            <a:spLocks noChangeShapeType="1"/>
          </p:cNvSpPr>
          <p:nvPr/>
        </p:nvSpPr>
        <p:spPr bwMode="auto">
          <a:xfrm>
            <a:off x="158750" y="2514600"/>
            <a:ext cx="8832850" cy="0"/>
          </a:xfrm>
          <a:prstGeom prst="line">
            <a:avLst/>
          </a:prstGeom>
          <a:noFill/>
          <a:ln w="11430" algn="ctr">
            <a:solidFill>
              <a:srgbClr val="240054"/>
            </a:solidFill>
            <a:prstDash val="sysDash"/>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cs typeface="Arial" charset="0"/>
            </a:endParaRPr>
          </a:p>
        </p:txBody>
      </p:sp>
      <p:sp>
        <p:nvSpPr>
          <p:cNvPr id="10" name="Oval 9"/>
          <p:cNvSpPr/>
          <p:nvPr/>
        </p:nvSpPr>
        <p:spPr>
          <a:xfrm>
            <a:off x="4248150" y="15049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Oval 10"/>
          <p:cNvSpPr/>
          <p:nvPr/>
        </p:nvSpPr>
        <p:spPr>
          <a:xfrm>
            <a:off x="4362450" y="2297113"/>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228600"/>
            <a:ext cx="762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914400" y="1600200"/>
            <a:ext cx="7315200" cy="685800"/>
          </a:xfrm>
        </p:spPr>
        <p:txBody>
          <a:bodyPr/>
          <a:lstStyle>
            <a:lvl1pPr algn="ctr">
              <a:defRPr sz="4200">
                <a:solidFill>
                  <a:schemeClr val="accent1"/>
                </a:solidFill>
              </a:defRPr>
            </a:lvl1pPr>
          </a:lstStyle>
          <a:p>
            <a:r>
              <a:rPr lang="en-US"/>
              <a:t>Click to edit Master title style</a:t>
            </a:r>
          </a:p>
        </p:txBody>
      </p:sp>
      <p:sp>
        <p:nvSpPr>
          <p:cNvPr id="13" name="Date Placeholder 27"/>
          <p:cNvSpPr>
            <a:spLocks noGrp="1"/>
          </p:cNvSpPr>
          <p:nvPr>
            <p:ph type="dt" sz="half" idx="10"/>
          </p:nvPr>
        </p:nvSpPr>
        <p:spPr>
          <a:xfrm>
            <a:off x="5791200" y="6405563"/>
            <a:ext cx="3044825" cy="365125"/>
          </a:xfrm>
          <a:prstGeom prst="rect">
            <a:avLst/>
          </a:prstGeom>
        </p:spPr>
        <p:txBody>
          <a:bodyPr/>
          <a:lstStyle>
            <a:lvl1pPr fontAlgn="auto">
              <a:spcBef>
                <a:spcPts val="0"/>
              </a:spcBef>
              <a:spcAft>
                <a:spcPts val="0"/>
              </a:spcAft>
              <a:defRPr>
                <a:latin typeface="Arial" pitchFamily="34" charset="0"/>
                <a:cs typeface="Arial" pitchFamily="34" charset="0"/>
              </a:defRPr>
            </a:lvl1pPr>
          </a:lstStyle>
          <a:p>
            <a:pPr>
              <a:defRPr/>
            </a:pPr>
            <a:r>
              <a:rPr lang="en-US">
                <a:solidFill>
                  <a:prstClr val="black"/>
                </a:solidFill>
              </a:rPr>
              <a:t>1/28/2008</a:t>
            </a:r>
          </a:p>
        </p:txBody>
      </p:sp>
      <p:sp>
        <p:nvSpPr>
          <p:cNvPr id="14" name="Footer Placeholder 16"/>
          <p:cNvSpPr>
            <a:spLocks noGrp="1"/>
          </p:cNvSpPr>
          <p:nvPr>
            <p:ph type="ftr" sz="quarter" idx="11"/>
          </p:nvPr>
        </p:nvSpPr>
        <p:spPr/>
        <p:txBody>
          <a:bodyPr/>
          <a:lstStyle>
            <a:lvl1pPr>
              <a:defRPr/>
            </a:lvl1pPr>
          </a:lstStyle>
          <a:p>
            <a:pPr>
              <a:defRPr/>
            </a:pPr>
            <a:r>
              <a:rPr lang="en-US"/>
              <a:t>www.hdc.lsuhsc.edu</a:t>
            </a:r>
          </a:p>
        </p:txBody>
      </p:sp>
      <p:sp>
        <p:nvSpPr>
          <p:cNvPr id="15" name="Slide Number Placeholder 28"/>
          <p:cNvSpPr>
            <a:spLocks noGrp="1"/>
          </p:cNvSpPr>
          <p:nvPr>
            <p:ph type="sldNum" sz="quarter" idx="12"/>
          </p:nvPr>
        </p:nvSpPr>
        <p:spPr>
          <a:xfrm>
            <a:off x="4343400" y="2286000"/>
            <a:ext cx="457200" cy="441325"/>
          </a:xfrm>
        </p:spPr>
        <p:txBody>
          <a:bodyPr/>
          <a:lstStyle>
            <a:lvl1pPr>
              <a:defRPr>
                <a:solidFill>
                  <a:srgbClr val="F69224">
                    <a:shade val="75000"/>
                  </a:srgbClr>
                </a:solidFill>
              </a:defRPr>
            </a:lvl1pPr>
          </a:lstStyle>
          <a:p>
            <a:pPr>
              <a:defRPr/>
            </a:pPr>
            <a:fld id="{185E6876-128A-4678-B900-6EC1A80A8821}" type="slidenum">
              <a:rPr lang="en-US"/>
              <a:pPr>
                <a:defRPr/>
              </a:pPr>
              <a:t>‹#›</a:t>
            </a:fld>
            <a:endParaRPr lang="en-US"/>
          </a:p>
        </p:txBody>
      </p:sp>
    </p:spTree>
    <p:extLst>
      <p:ext uri="{BB962C8B-B14F-4D97-AF65-F5344CB8AC3E}">
        <p14:creationId xmlns:p14="http://schemas.microsoft.com/office/powerpoint/2010/main" val="767507366"/>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791200" y="6405563"/>
            <a:ext cx="3044825" cy="365125"/>
          </a:xfrm>
          <a:prstGeom prst="rect">
            <a:avLst/>
          </a:prstGeom>
        </p:spPr>
        <p:txBody>
          <a:bodyPr/>
          <a:lstStyle>
            <a:lvl1pPr fontAlgn="auto">
              <a:spcBef>
                <a:spcPts val="0"/>
              </a:spcBef>
              <a:spcAft>
                <a:spcPts val="0"/>
              </a:spcAft>
              <a:defRPr>
                <a:latin typeface="+mn-lt"/>
                <a:cs typeface="+mn-cs"/>
              </a:defRPr>
            </a:lvl1pPr>
          </a:lstStyle>
          <a:p>
            <a:pPr>
              <a:defRPr/>
            </a:pPr>
            <a:r>
              <a:rPr lang="en-US">
                <a:solidFill>
                  <a:prstClr val="black"/>
                </a:solidFill>
              </a:rPr>
              <a:t>1/28/2008</a:t>
            </a:r>
          </a:p>
        </p:txBody>
      </p:sp>
      <p:sp>
        <p:nvSpPr>
          <p:cNvPr id="4" name="Footer Placeholder 3"/>
          <p:cNvSpPr>
            <a:spLocks noGrp="1"/>
          </p:cNvSpPr>
          <p:nvPr>
            <p:ph type="ftr" sz="quarter" idx="11"/>
          </p:nvPr>
        </p:nvSpPr>
        <p:spPr/>
        <p:txBody>
          <a:bodyPr/>
          <a:lstStyle>
            <a:lvl1pPr>
              <a:defRPr/>
            </a:lvl1pPr>
          </a:lstStyle>
          <a:p>
            <a:pPr>
              <a:defRPr/>
            </a:pPr>
            <a:r>
              <a:rPr lang="en-US"/>
              <a:t>www.hdc.lsuhsc.edu</a:t>
            </a:r>
          </a:p>
        </p:txBody>
      </p:sp>
      <p:sp>
        <p:nvSpPr>
          <p:cNvPr id="5" name="Slide Number Placeholder 4"/>
          <p:cNvSpPr>
            <a:spLocks noGrp="1"/>
          </p:cNvSpPr>
          <p:nvPr>
            <p:ph type="sldNum" sz="quarter" idx="12"/>
          </p:nvPr>
        </p:nvSpPr>
        <p:spPr/>
        <p:txBody>
          <a:bodyPr/>
          <a:lstStyle>
            <a:lvl1pPr>
              <a:defRPr/>
            </a:lvl1pPr>
          </a:lstStyle>
          <a:p>
            <a:pPr>
              <a:defRPr/>
            </a:pPr>
            <a:fld id="{A417CDDE-BCCE-45CA-977E-C4BEA984FA85}" type="slidenum">
              <a:rPr lang="en-US"/>
              <a:pPr>
                <a:defRPr/>
              </a:pPr>
              <a:t>‹#›</a:t>
            </a:fld>
            <a:endParaRPr lang="en-US"/>
          </a:p>
        </p:txBody>
      </p:sp>
    </p:spTree>
    <p:extLst>
      <p:ext uri="{BB962C8B-B14F-4D97-AF65-F5344CB8AC3E}">
        <p14:creationId xmlns:p14="http://schemas.microsoft.com/office/powerpoint/2010/main" val="328126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2"/>
        </a:solidFill>
        <a:effectLst/>
      </p:bgPr>
    </p:bg>
    <p:spTree>
      <p:nvGrpSpPr>
        <p:cNvPr id="1" name=""/>
        <p:cNvGrpSpPr/>
        <p:nvPr/>
      </p:nvGrpSpPr>
      <p:grpSpPr>
        <a:xfrm>
          <a:off x="0" y="0"/>
          <a:ext cx="0" cy="0"/>
          <a:chOff x="0" y="0"/>
          <a:chExt cx="0" cy="0"/>
        </a:xfrm>
      </p:grpSpPr>
      <p:sp>
        <p:nvSpPr>
          <p:cNvPr id="3"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4" name="Rectangle 23"/>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5"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6" name="Rectangle 25"/>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7" name="Rectangle 26"/>
          <p:cNvSpPr>
            <a:spLocks noChangeArrowheads="1"/>
          </p:cNvSpPr>
          <p:nvPr/>
        </p:nvSpPr>
        <p:spPr bwMode="auto">
          <a:xfrm>
            <a:off x="146050" y="6391275"/>
            <a:ext cx="8832850" cy="309563"/>
          </a:xfrm>
          <a:prstGeom prst="rect">
            <a:avLst/>
          </a:prstGeom>
          <a:solidFill>
            <a:srgbClr val="24005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9" name="Straight Connector 27"/>
          <p:cNvSpPr>
            <a:spLocks noChangeShapeType="1"/>
          </p:cNvSpPr>
          <p:nvPr/>
        </p:nvSpPr>
        <p:spPr bwMode="auto">
          <a:xfrm>
            <a:off x="158750" y="2514600"/>
            <a:ext cx="8832850" cy="0"/>
          </a:xfrm>
          <a:prstGeom prst="line">
            <a:avLst/>
          </a:prstGeom>
          <a:noFill/>
          <a:ln w="11430" algn="ctr">
            <a:solidFill>
              <a:srgbClr val="240054"/>
            </a:solidFill>
            <a:prstDash val="sysDash"/>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cs typeface="Arial" charset="0"/>
            </a:endParaRPr>
          </a:p>
        </p:txBody>
      </p:sp>
      <p:sp>
        <p:nvSpPr>
          <p:cNvPr id="10" name="Oval 9"/>
          <p:cNvSpPr/>
          <p:nvPr/>
        </p:nvSpPr>
        <p:spPr>
          <a:xfrm>
            <a:off x="4248150" y="15049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Oval 10"/>
          <p:cNvSpPr/>
          <p:nvPr/>
        </p:nvSpPr>
        <p:spPr>
          <a:xfrm>
            <a:off x="4362450" y="2297113"/>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228600"/>
            <a:ext cx="762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914400" y="1600200"/>
            <a:ext cx="7315200" cy="685800"/>
          </a:xfrm>
        </p:spPr>
        <p:txBody>
          <a:bodyPr/>
          <a:lstStyle>
            <a:lvl1pPr algn="ctr">
              <a:defRPr sz="4200">
                <a:solidFill>
                  <a:schemeClr val="accent1"/>
                </a:solidFill>
              </a:defRPr>
            </a:lvl1pPr>
          </a:lstStyle>
          <a:p>
            <a:r>
              <a:rPr lang="en-US"/>
              <a:t>Click to edit Master title style</a:t>
            </a:r>
          </a:p>
        </p:txBody>
      </p:sp>
      <p:sp>
        <p:nvSpPr>
          <p:cNvPr id="13" name="Date Placeholder 27"/>
          <p:cNvSpPr>
            <a:spLocks noGrp="1"/>
          </p:cNvSpPr>
          <p:nvPr>
            <p:ph type="dt" sz="half" idx="10"/>
          </p:nvPr>
        </p:nvSpPr>
        <p:spPr>
          <a:xfrm>
            <a:off x="5791200" y="6405563"/>
            <a:ext cx="3044825" cy="365125"/>
          </a:xfrm>
          <a:prstGeom prst="rect">
            <a:avLst/>
          </a:prstGeom>
        </p:spPr>
        <p:txBody>
          <a:bodyPr/>
          <a:lstStyle>
            <a:lvl1pPr fontAlgn="auto">
              <a:spcBef>
                <a:spcPts val="0"/>
              </a:spcBef>
              <a:spcAft>
                <a:spcPts val="0"/>
              </a:spcAft>
              <a:defRPr>
                <a:latin typeface="Arial" pitchFamily="34" charset="0"/>
                <a:cs typeface="Arial" pitchFamily="34" charset="0"/>
              </a:defRPr>
            </a:lvl1pPr>
          </a:lstStyle>
          <a:p>
            <a:pPr>
              <a:defRPr/>
            </a:pPr>
            <a:fld id="{027914AE-2E03-46EF-A9E8-4784ACE6D7F3}" type="datetime1">
              <a:rPr lang="en-US">
                <a:solidFill>
                  <a:prstClr val="black"/>
                </a:solidFill>
              </a:rPr>
              <a:pPr>
                <a:defRPr/>
              </a:pPr>
              <a:t>1/30/2023</a:t>
            </a:fld>
            <a:endParaRPr lang="en-US">
              <a:solidFill>
                <a:prstClr val="black"/>
              </a:solidFill>
            </a:endParaRPr>
          </a:p>
        </p:txBody>
      </p:sp>
      <p:sp>
        <p:nvSpPr>
          <p:cNvPr id="14" name="Footer Placeholder 16"/>
          <p:cNvSpPr>
            <a:spLocks noGrp="1"/>
          </p:cNvSpPr>
          <p:nvPr>
            <p:ph type="ftr" sz="quarter" idx="11"/>
          </p:nvPr>
        </p:nvSpPr>
        <p:spPr/>
        <p:txBody>
          <a:bodyPr/>
          <a:lstStyle>
            <a:lvl1pPr>
              <a:defRPr/>
            </a:lvl1pPr>
          </a:lstStyle>
          <a:p>
            <a:pPr>
              <a:defRPr/>
            </a:pPr>
            <a:r>
              <a:rPr lang="en-US"/>
              <a:t>LSU-HSC Human Development Center</a:t>
            </a:r>
          </a:p>
        </p:txBody>
      </p:sp>
      <p:sp>
        <p:nvSpPr>
          <p:cNvPr id="15" name="Slide Number Placeholder 28"/>
          <p:cNvSpPr>
            <a:spLocks noGrp="1"/>
          </p:cNvSpPr>
          <p:nvPr>
            <p:ph type="sldNum" sz="quarter" idx="12"/>
          </p:nvPr>
        </p:nvSpPr>
        <p:spPr>
          <a:xfrm>
            <a:off x="4343400" y="2286000"/>
            <a:ext cx="457200" cy="441325"/>
          </a:xfrm>
        </p:spPr>
        <p:txBody>
          <a:bodyPr/>
          <a:lstStyle>
            <a:lvl1pPr>
              <a:defRPr>
                <a:solidFill>
                  <a:srgbClr val="F69224">
                    <a:shade val="75000"/>
                  </a:srgbClr>
                </a:solidFill>
              </a:defRPr>
            </a:lvl1pPr>
          </a:lstStyle>
          <a:p>
            <a:pPr>
              <a:defRPr/>
            </a:pPr>
            <a:fld id="{3CCFBFC7-9FE9-4BE5-9C43-3CD9ADD3074C}" type="slidenum">
              <a:rPr lang="en-US"/>
              <a:pPr>
                <a:defRPr/>
              </a:pPr>
              <a:t>‹#›</a:t>
            </a:fld>
            <a:endParaRPr lang="en-US"/>
          </a:p>
        </p:txBody>
      </p:sp>
    </p:spTree>
    <p:extLst>
      <p:ext uri="{BB962C8B-B14F-4D97-AF65-F5344CB8AC3E}">
        <p14:creationId xmlns:p14="http://schemas.microsoft.com/office/powerpoint/2010/main" val="4052736292"/>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791200" y="6405563"/>
            <a:ext cx="3044825" cy="365125"/>
          </a:xfrm>
          <a:prstGeom prst="rect">
            <a:avLst/>
          </a:prstGeom>
        </p:spPr>
        <p:txBody>
          <a:bodyPr/>
          <a:lstStyle>
            <a:lvl1pPr fontAlgn="auto">
              <a:spcBef>
                <a:spcPts val="0"/>
              </a:spcBef>
              <a:spcAft>
                <a:spcPts val="0"/>
              </a:spcAft>
              <a:defRPr>
                <a:latin typeface="+mn-lt"/>
                <a:cs typeface="+mn-cs"/>
              </a:defRPr>
            </a:lvl1pPr>
          </a:lstStyle>
          <a:p>
            <a:pPr>
              <a:defRPr/>
            </a:pPr>
            <a:fld id="{FEBB2106-CE9F-45B9-AE96-9BE9E6503FA7}" type="datetime1">
              <a:rPr lang="en-US">
                <a:solidFill>
                  <a:prstClr val="black"/>
                </a:solidFill>
              </a:rPr>
              <a:pPr>
                <a:defRPr/>
              </a:pPr>
              <a:t>1/30/2023</a:t>
            </a:fld>
            <a:endParaRPr lang="en-US">
              <a:solidFill>
                <a:prstClr val="black"/>
              </a:solidFill>
            </a:endParaRPr>
          </a:p>
        </p:txBody>
      </p:sp>
      <p:sp>
        <p:nvSpPr>
          <p:cNvPr id="4" name="Footer Placeholder 3"/>
          <p:cNvSpPr>
            <a:spLocks noGrp="1"/>
          </p:cNvSpPr>
          <p:nvPr>
            <p:ph type="ftr" sz="quarter" idx="11"/>
          </p:nvPr>
        </p:nvSpPr>
        <p:spPr/>
        <p:txBody>
          <a:bodyPr/>
          <a:lstStyle>
            <a:lvl1pPr>
              <a:defRPr/>
            </a:lvl1pPr>
          </a:lstStyle>
          <a:p>
            <a:pPr>
              <a:defRPr/>
            </a:pPr>
            <a:r>
              <a:rPr lang="en-US"/>
              <a:t>LSU-HSC Human Development Center</a:t>
            </a:r>
          </a:p>
        </p:txBody>
      </p:sp>
      <p:sp>
        <p:nvSpPr>
          <p:cNvPr id="5" name="Slide Number Placeholder 4"/>
          <p:cNvSpPr>
            <a:spLocks noGrp="1"/>
          </p:cNvSpPr>
          <p:nvPr>
            <p:ph type="sldNum" sz="quarter" idx="12"/>
          </p:nvPr>
        </p:nvSpPr>
        <p:spPr/>
        <p:txBody>
          <a:bodyPr/>
          <a:lstStyle>
            <a:lvl1pPr>
              <a:defRPr/>
            </a:lvl1pPr>
          </a:lstStyle>
          <a:p>
            <a:pPr>
              <a:defRPr/>
            </a:pPr>
            <a:fld id="{630CDB65-5442-4508-8A51-E29353FD4249}" type="slidenum">
              <a:rPr lang="en-US"/>
              <a:pPr>
                <a:defRPr/>
              </a:pPr>
              <a:t>‹#›</a:t>
            </a:fld>
            <a:endParaRPr lang="en-US"/>
          </a:p>
        </p:txBody>
      </p:sp>
    </p:spTree>
    <p:extLst>
      <p:ext uri="{BB962C8B-B14F-4D97-AF65-F5344CB8AC3E}">
        <p14:creationId xmlns:p14="http://schemas.microsoft.com/office/powerpoint/2010/main" val="1588971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61D7C"/>
                </a:solidFill>
                <a:latin typeface="Impact" panose="020B0806030902050204" pitchFamily="34" charset="0"/>
              </a:defRPr>
            </a:lvl1pPr>
          </a:lstStyle>
          <a:p>
            <a:r>
              <a:rPr lang="en-US"/>
              <a:t>Click to edit Master title style</a:t>
            </a:r>
          </a:p>
        </p:txBody>
      </p:sp>
      <p:cxnSp>
        <p:nvCxnSpPr>
          <p:cNvPr id="6" name="Straight Connector 5"/>
          <p:cNvCxnSpPr/>
          <p:nvPr/>
        </p:nvCxnSpPr>
        <p:spPr>
          <a:xfrm flipV="1">
            <a:off x="628650" y="1690689"/>
            <a:ext cx="7886700" cy="1"/>
          </a:xfrm>
          <a:prstGeom prst="line">
            <a:avLst/>
          </a:prstGeom>
          <a:ln w="57150">
            <a:solidFill>
              <a:srgbClr val="FDD641"/>
            </a:solidFill>
          </a:ln>
        </p:spPr>
        <p:style>
          <a:lnRef idx="1">
            <a:schemeClr val="accent1"/>
          </a:lnRef>
          <a:fillRef idx="0">
            <a:schemeClr val="accent1"/>
          </a:fillRef>
          <a:effectRef idx="0">
            <a:schemeClr val="accent1"/>
          </a:effectRef>
          <a:fontRef idx="minor">
            <a:schemeClr val="tx1"/>
          </a:fontRef>
        </p:style>
      </p:cxnSp>
      <p:sp>
        <p:nvSpPr>
          <p:cNvPr id="10" name="Date Placeholder 3"/>
          <p:cNvSpPr>
            <a:spLocks noGrp="1"/>
          </p:cNvSpPr>
          <p:nvPr>
            <p:ph type="dt" sz="half" idx="10"/>
          </p:nvPr>
        </p:nvSpPr>
        <p:spPr>
          <a:xfrm>
            <a:off x="457200" y="6260462"/>
            <a:ext cx="1008698" cy="365125"/>
          </a:xfrm>
        </p:spPr>
        <p:txBody>
          <a:bodyPr/>
          <a:lstStyle>
            <a:lvl1pPr>
              <a:defRPr sz="135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43F07B05-5ABF-47AC-B8C9-BC9311A43982}" type="datetimeFigureOut">
              <a:rPr lang="en-US" smtClean="0"/>
              <a:t>1/30/2023</a:t>
            </a:fld>
            <a:endParaRPr lang="en-US"/>
          </a:p>
        </p:txBody>
      </p:sp>
      <p:sp>
        <p:nvSpPr>
          <p:cNvPr id="11" name="Footer Placeholder 4"/>
          <p:cNvSpPr>
            <a:spLocks noGrp="1"/>
          </p:cNvSpPr>
          <p:nvPr>
            <p:ph type="ftr" sz="quarter" idx="11"/>
          </p:nvPr>
        </p:nvSpPr>
        <p:spPr>
          <a:xfrm>
            <a:off x="1580197" y="6270624"/>
            <a:ext cx="2500313" cy="365125"/>
          </a:xfrm>
        </p:spPr>
        <p:txBody>
          <a:bodyPr/>
          <a:lstStyle>
            <a:lvl1pPr>
              <a:defRPr sz="135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endParaRPr lang="en-US"/>
          </a:p>
        </p:txBody>
      </p:sp>
      <p:sp>
        <p:nvSpPr>
          <p:cNvPr id="12" name="Slide Number Placeholder 5"/>
          <p:cNvSpPr>
            <a:spLocks noGrp="1"/>
          </p:cNvSpPr>
          <p:nvPr>
            <p:ph type="sldNum" sz="quarter" idx="12"/>
          </p:nvPr>
        </p:nvSpPr>
        <p:spPr>
          <a:xfrm>
            <a:off x="4194810" y="6270624"/>
            <a:ext cx="1094423" cy="365125"/>
          </a:xfrm>
        </p:spPr>
        <p:txBody>
          <a:bodyPr/>
          <a:lstStyle>
            <a:lvl1pPr>
              <a:defRPr sz="135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EC7BCEC7-DA68-46F0-949A-9D5C263B3AF9}" type="slidenum">
              <a:rPr lang="en-US" smtClean="0"/>
              <a:t>‹#›</a:t>
            </a:fld>
            <a:endParaRPr lang="en-US"/>
          </a:p>
        </p:txBody>
      </p:sp>
    </p:spTree>
    <p:extLst>
      <p:ext uri="{BB962C8B-B14F-4D97-AF65-F5344CB8AC3E}">
        <p14:creationId xmlns:p14="http://schemas.microsoft.com/office/powerpoint/2010/main" val="12765233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2"/>
        </a:solidFill>
        <a:effectLst/>
      </p:bgPr>
    </p:bg>
    <p:spTree>
      <p:nvGrpSpPr>
        <p:cNvPr id="1" name=""/>
        <p:cNvGrpSpPr/>
        <p:nvPr/>
      </p:nvGrpSpPr>
      <p:grpSpPr>
        <a:xfrm>
          <a:off x="0" y="0"/>
          <a:ext cx="0" cy="0"/>
          <a:chOff x="0" y="0"/>
          <a:chExt cx="0" cy="0"/>
        </a:xfrm>
      </p:grpSpPr>
      <p:sp>
        <p:nvSpPr>
          <p:cNvPr id="3"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4" name="Rectangle 23"/>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5"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6" name="Rectangle 25"/>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7" name="Rectangle 26"/>
          <p:cNvSpPr>
            <a:spLocks noChangeArrowheads="1"/>
          </p:cNvSpPr>
          <p:nvPr/>
        </p:nvSpPr>
        <p:spPr bwMode="auto">
          <a:xfrm>
            <a:off x="146050" y="6391275"/>
            <a:ext cx="8832850" cy="309563"/>
          </a:xfrm>
          <a:prstGeom prst="rect">
            <a:avLst/>
          </a:prstGeom>
          <a:solidFill>
            <a:srgbClr val="24005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9" name="Straight Connector 27"/>
          <p:cNvSpPr>
            <a:spLocks noChangeShapeType="1"/>
          </p:cNvSpPr>
          <p:nvPr/>
        </p:nvSpPr>
        <p:spPr bwMode="auto">
          <a:xfrm>
            <a:off x="158750" y="2514600"/>
            <a:ext cx="8832850" cy="0"/>
          </a:xfrm>
          <a:prstGeom prst="line">
            <a:avLst/>
          </a:prstGeom>
          <a:noFill/>
          <a:ln w="11430" algn="ctr">
            <a:solidFill>
              <a:srgbClr val="240054"/>
            </a:solidFill>
            <a:prstDash val="sysDash"/>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cs typeface="Arial" charset="0"/>
            </a:endParaRPr>
          </a:p>
        </p:txBody>
      </p:sp>
      <p:sp>
        <p:nvSpPr>
          <p:cNvPr id="10" name="Oval 9"/>
          <p:cNvSpPr/>
          <p:nvPr/>
        </p:nvSpPr>
        <p:spPr>
          <a:xfrm>
            <a:off x="4248150" y="15049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Oval 10"/>
          <p:cNvSpPr/>
          <p:nvPr/>
        </p:nvSpPr>
        <p:spPr>
          <a:xfrm>
            <a:off x="4362450" y="2297113"/>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228600"/>
            <a:ext cx="762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914400" y="1600200"/>
            <a:ext cx="7315200" cy="685800"/>
          </a:xfrm>
        </p:spPr>
        <p:txBody>
          <a:bodyPr/>
          <a:lstStyle>
            <a:lvl1pPr algn="ctr">
              <a:defRPr sz="4200">
                <a:solidFill>
                  <a:schemeClr val="accent1"/>
                </a:solidFill>
              </a:defRPr>
            </a:lvl1pPr>
          </a:lstStyle>
          <a:p>
            <a:r>
              <a:rPr lang="en-US"/>
              <a:t>Click to edit Master title style</a:t>
            </a:r>
          </a:p>
        </p:txBody>
      </p:sp>
      <p:sp>
        <p:nvSpPr>
          <p:cNvPr id="13" name="Date Placeholder 27"/>
          <p:cNvSpPr>
            <a:spLocks noGrp="1"/>
          </p:cNvSpPr>
          <p:nvPr>
            <p:ph type="dt" sz="half" idx="10"/>
          </p:nvPr>
        </p:nvSpPr>
        <p:spPr>
          <a:xfrm>
            <a:off x="5791200" y="6405563"/>
            <a:ext cx="3044825" cy="365125"/>
          </a:xfrm>
          <a:prstGeom prst="rect">
            <a:avLst/>
          </a:prstGeom>
        </p:spPr>
        <p:txBody>
          <a:bodyPr/>
          <a:lstStyle>
            <a:lvl1pPr fontAlgn="auto">
              <a:spcBef>
                <a:spcPts val="0"/>
              </a:spcBef>
              <a:spcAft>
                <a:spcPts val="0"/>
              </a:spcAft>
              <a:defRPr>
                <a:latin typeface="Arial" pitchFamily="34" charset="0"/>
                <a:cs typeface="Arial" pitchFamily="34" charset="0"/>
              </a:defRPr>
            </a:lvl1pPr>
          </a:lstStyle>
          <a:p>
            <a:pPr>
              <a:defRPr/>
            </a:pPr>
            <a:r>
              <a:rPr lang="en-US">
                <a:solidFill>
                  <a:prstClr val="black"/>
                </a:solidFill>
              </a:rPr>
              <a:t>1/28/2008</a:t>
            </a:r>
          </a:p>
        </p:txBody>
      </p:sp>
      <p:sp>
        <p:nvSpPr>
          <p:cNvPr id="14" name="Footer Placeholder 16"/>
          <p:cNvSpPr>
            <a:spLocks noGrp="1"/>
          </p:cNvSpPr>
          <p:nvPr>
            <p:ph type="ftr" sz="quarter" idx="11"/>
          </p:nvPr>
        </p:nvSpPr>
        <p:spPr/>
        <p:txBody>
          <a:bodyPr/>
          <a:lstStyle>
            <a:lvl1pPr>
              <a:defRPr/>
            </a:lvl1pPr>
          </a:lstStyle>
          <a:p>
            <a:pPr>
              <a:defRPr/>
            </a:pPr>
            <a:r>
              <a:rPr lang="en-US"/>
              <a:t>www.hdc.lsuhsc.edu</a:t>
            </a:r>
          </a:p>
        </p:txBody>
      </p:sp>
      <p:sp>
        <p:nvSpPr>
          <p:cNvPr id="15" name="Slide Number Placeholder 28"/>
          <p:cNvSpPr>
            <a:spLocks noGrp="1"/>
          </p:cNvSpPr>
          <p:nvPr>
            <p:ph type="sldNum" sz="quarter" idx="12"/>
          </p:nvPr>
        </p:nvSpPr>
        <p:spPr>
          <a:xfrm>
            <a:off x="4343400" y="2286000"/>
            <a:ext cx="457200" cy="441325"/>
          </a:xfrm>
        </p:spPr>
        <p:txBody>
          <a:bodyPr/>
          <a:lstStyle>
            <a:lvl1pPr>
              <a:defRPr>
                <a:solidFill>
                  <a:srgbClr val="F69224">
                    <a:shade val="75000"/>
                  </a:srgbClr>
                </a:solidFill>
              </a:defRPr>
            </a:lvl1pPr>
          </a:lstStyle>
          <a:p>
            <a:pPr>
              <a:defRPr/>
            </a:pPr>
            <a:fld id="{422B8CB2-E318-41BD-9517-EC42CC19294C}" type="slidenum">
              <a:rPr lang="en-US"/>
              <a:pPr>
                <a:defRPr/>
              </a:pPr>
              <a:t>‹#›</a:t>
            </a:fld>
            <a:endParaRPr lang="en-US"/>
          </a:p>
        </p:txBody>
      </p:sp>
    </p:spTree>
    <p:extLst>
      <p:ext uri="{BB962C8B-B14F-4D97-AF65-F5344CB8AC3E}">
        <p14:creationId xmlns:p14="http://schemas.microsoft.com/office/powerpoint/2010/main" val="2680922453"/>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791200" y="6405563"/>
            <a:ext cx="3044825" cy="365125"/>
          </a:xfrm>
          <a:prstGeom prst="rect">
            <a:avLst/>
          </a:prstGeom>
        </p:spPr>
        <p:txBody>
          <a:bodyPr/>
          <a:lstStyle>
            <a:lvl1pPr fontAlgn="auto">
              <a:spcBef>
                <a:spcPts val="0"/>
              </a:spcBef>
              <a:spcAft>
                <a:spcPts val="0"/>
              </a:spcAft>
              <a:defRPr>
                <a:latin typeface="+mn-lt"/>
                <a:cs typeface="+mn-cs"/>
              </a:defRPr>
            </a:lvl1pPr>
          </a:lstStyle>
          <a:p>
            <a:pPr>
              <a:defRPr/>
            </a:pPr>
            <a:r>
              <a:rPr lang="en-US">
                <a:solidFill>
                  <a:prstClr val="black"/>
                </a:solidFill>
              </a:rPr>
              <a:t>1/28/2008</a:t>
            </a:r>
          </a:p>
        </p:txBody>
      </p:sp>
      <p:sp>
        <p:nvSpPr>
          <p:cNvPr id="4" name="Footer Placeholder 3"/>
          <p:cNvSpPr>
            <a:spLocks noGrp="1"/>
          </p:cNvSpPr>
          <p:nvPr>
            <p:ph type="ftr" sz="quarter" idx="11"/>
          </p:nvPr>
        </p:nvSpPr>
        <p:spPr/>
        <p:txBody>
          <a:bodyPr/>
          <a:lstStyle>
            <a:lvl1pPr>
              <a:defRPr/>
            </a:lvl1pPr>
          </a:lstStyle>
          <a:p>
            <a:pPr>
              <a:defRPr/>
            </a:pPr>
            <a:r>
              <a:rPr lang="en-US"/>
              <a:t>www.hdc.lsuhsc.edu</a:t>
            </a:r>
          </a:p>
        </p:txBody>
      </p:sp>
      <p:sp>
        <p:nvSpPr>
          <p:cNvPr id="5" name="Slide Number Placeholder 4"/>
          <p:cNvSpPr>
            <a:spLocks noGrp="1"/>
          </p:cNvSpPr>
          <p:nvPr>
            <p:ph type="sldNum" sz="quarter" idx="12"/>
          </p:nvPr>
        </p:nvSpPr>
        <p:spPr/>
        <p:txBody>
          <a:bodyPr/>
          <a:lstStyle>
            <a:lvl1pPr>
              <a:defRPr/>
            </a:lvl1pPr>
          </a:lstStyle>
          <a:p>
            <a:pPr>
              <a:defRPr/>
            </a:pPr>
            <a:fld id="{245D84C2-BE00-461C-9596-CC9D82A1C087}" type="slidenum">
              <a:rPr lang="en-US"/>
              <a:pPr>
                <a:defRPr/>
              </a:pPr>
              <a:t>‹#›</a:t>
            </a:fld>
            <a:endParaRPr lang="en-US"/>
          </a:p>
        </p:txBody>
      </p:sp>
    </p:spTree>
    <p:extLst>
      <p:ext uri="{BB962C8B-B14F-4D97-AF65-F5344CB8AC3E}">
        <p14:creationId xmlns:p14="http://schemas.microsoft.com/office/powerpoint/2010/main" val="22147798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bg2"/>
        </a:solidFill>
        <a:effectLst/>
      </p:bgPr>
    </p:bg>
    <p:spTree>
      <p:nvGrpSpPr>
        <p:cNvPr id="1" name=""/>
        <p:cNvGrpSpPr/>
        <p:nvPr/>
      </p:nvGrpSpPr>
      <p:grpSpPr>
        <a:xfrm>
          <a:off x="0" y="0"/>
          <a:ext cx="0" cy="0"/>
          <a:chOff x="0" y="0"/>
          <a:chExt cx="0" cy="0"/>
        </a:xfrm>
      </p:grpSpPr>
      <p:sp>
        <p:nvSpPr>
          <p:cNvPr id="3"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4" name="Rectangle 23"/>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5"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6" name="Rectangle 25"/>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7" name="Rectangle 26"/>
          <p:cNvSpPr>
            <a:spLocks noChangeArrowheads="1"/>
          </p:cNvSpPr>
          <p:nvPr/>
        </p:nvSpPr>
        <p:spPr bwMode="auto">
          <a:xfrm>
            <a:off x="146050" y="6391275"/>
            <a:ext cx="8832850" cy="309563"/>
          </a:xfrm>
          <a:prstGeom prst="rect">
            <a:avLst/>
          </a:prstGeom>
          <a:solidFill>
            <a:srgbClr val="24005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9" name="Straight Connector 27"/>
          <p:cNvSpPr>
            <a:spLocks noChangeShapeType="1"/>
          </p:cNvSpPr>
          <p:nvPr/>
        </p:nvSpPr>
        <p:spPr bwMode="auto">
          <a:xfrm>
            <a:off x="158750" y="2514600"/>
            <a:ext cx="8832850" cy="0"/>
          </a:xfrm>
          <a:prstGeom prst="line">
            <a:avLst/>
          </a:prstGeom>
          <a:noFill/>
          <a:ln w="11430" algn="ctr">
            <a:solidFill>
              <a:srgbClr val="240054"/>
            </a:solidFill>
            <a:prstDash val="sysDash"/>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cs typeface="Arial" charset="0"/>
            </a:endParaRPr>
          </a:p>
        </p:txBody>
      </p:sp>
      <p:sp>
        <p:nvSpPr>
          <p:cNvPr id="10" name="Oval 9"/>
          <p:cNvSpPr/>
          <p:nvPr/>
        </p:nvSpPr>
        <p:spPr>
          <a:xfrm>
            <a:off x="4248150" y="15049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Oval 10"/>
          <p:cNvSpPr/>
          <p:nvPr/>
        </p:nvSpPr>
        <p:spPr>
          <a:xfrm>
            <a:off x="4362450" y="2297113"/>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228600"/>
            <a:ext cx="762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914400" y="1600200"/>
            <a:ext cx="7315200" cy="685800"/>
          </a:xfrm>
        </p:spPr>
        <p:txBody>
          <a:bodyPr/>
          <a:lstStyle>
            <a:lvl1pPr algn="ctr">
              <a:defRPr sz="4200">
                <a:solidFill>
                  <a:schemeClr val="accent1"/>
                </a:solidFill>
              </a:defRPr>
            </a:lvl1pPr>
          </a:lstStyle>
          <a:p>
            <a:r>
              <a:rPr lang="en-US"/>
              <a:t>Click to edit Master title style</a:t>
            </a:r>
          </a:p>
        </p:txBody>
      </p:sp>
      <p:sp>
        <p:nvSpPr>
          <p:cNvPr id="13" name="Date Placeholder 27"/>
          <p:cNvSpPr>
            <a:spLocks noGrp="1"/>
          </p:cNvSpPr>
          <p:nvPr>
            <p:ph type="dt" sz="half" idx="10"/>
          </p:nvPr>
        </p:nvSpPr>
        <p:spPr>
          <a:xfrm>
            <a:off x="5791200" y="6405563"/>
            <a:ext cx="3044825" cy="365125"/>
          </a:xfrm>
          <a:prstGeom prst="rect">
            <a:avLst/>
          </a:prstGeom>
        </p:spPr>
        <p:txBody>
          <a:bodyPr/>
          <a:lstStyle>
            <a:lvl1pPr fontAlgn="auto">
              <a:spcBef>
                <a:spcPts val="0"/>
              </a:spcBef>
              <a:spcAft>
                <a:spcPts val="0"/>
              </a:spcAft>
              <a:defRPr>
                <a:latin typeface="Arial" pitchFamily="34" charset="0"/>
                <a:cs typeface="Arial" pitchFamily="34" charset="0"/>
              </a:defRPr>
            </a:lvl1pPr>
          </a:lstStyle>
          <a:p>
            <a:pPr>
              <a:defRPr/>
            </a:pPr>
            <a:fld id="{027914AE-2E03-46EF-A9E8-4784ACE6D7F3}" type="datetime1">
              <a:rPr lang="en-US">
                <a:solidFill>
                  <a:prstClr val="black"/>
                </a:solidFill>
              </a:rPr>
              <a:pPr>
                <a:defRPr/>
              </a:pPr>
              <a:t>1/30/2023</a:t>
            </a:fld>
            <a:endParaRPr lang="en-US">
              <a:solidFill>
                <a:prstClr val="black"/>
              </a:solidFill>
            </a:endParaRPr>
          </a:p>
        </p:txBody>
      </p:sp>
      <p:sp>
        <p:nvSpPr>
          <p:cNvPr id="14" name="Footer Placeholder 16"/>
          <p:cNvSpPr>
            <a:spLocks noGrp="1"/>
          </p:cNvSpPr>
          <p:nvPr>
            <p:ph type="ftr" sz="quarter" idx="11"/>
          </p:nvPr>
        </p:nvSpPr>
        <p:spPr/>
        <p:txBody>
          <a:bodyPr/>
          <a:lstStyle>
            <a:lvl1pPr>
              <a:defRPr/>
            </a:lvl1pPr>
          </a:lstStyle>
          <a:p>
            <a:pPr>
              <a:defRPr/>
            </a:pPr>
            <a:r>
              <a:rPr lang="en-US"/>
              <a:t>LSU-HSC Human Development Center</a:t>
            </a:r>
          </a:p>
        </p:txBody>
      </p:sp>
      <p:sp>
        <p:nvSpPr>
          <p:cNvPr id="15" name="Slide Number Placeholder 28"/>
          <p:cNvSpPr>
            <a:spLocks noGrp="1"/>
          </p:cNvSpPr>
          <p:nvPr>
            <p:ph type="sldNum" sz="quarter" idx="12"/>
          </p:nvPr>
        </p:nvSpPr>
        <p:spPr>
          <a:xfrm>
            <a:off x="4343400" y="2286000"/>
            <a:ext cx="457200" cy="441325"/>
          </a:xfrm>
        </p:spPr>
        <p:txBody>
          <a:bodyPr/>
          <a:lstStyle>
            <a:lvl1pPr>
              <a:defRPr>
                <a:solidFill>
                  <a:srgbClr val="F69224">
                    <a:shade val="75000"/>
                  </a:srgbClr>
                </a:solidFill>
              </a:defRPr>
            </a:lvl1pPr>
          </a:lstStyle>
          <a:p>
            <a:pPr>
              <a:defRPr/>
            </a:pPr>
            <a:fld id="{46EF931C-7D71-4E96-93D7-3CC0F90B8009}" type="slidenum">
              <a:rPr lang="en-US"/>
              <a:pPr>
                <a:defRPr/>
              </a:pPr>
              <a:t>‹#›</a:t>
            </a:fld>
            <a:endParaRPr lang="en-US"/>
          </a:p>
        </p:txBody>
      </p:sp>
    </p:spTree>
    <p:extLst>
      <p:ext uri="{BB962C8B-B14F-4D97-AF65-F5344CB8AC3E}">
        <p14:creationId xmlns:p14="http://schemas.microsoft.com/office/powerpoint/2010/main" val="8802435"/>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791200" y="6405563"/>
            <a:ext cx="3044825" cy="365125"/>
          </a:xfrm>
          <a:prstGeom prst="rect">
            <a:avLst/>
          </a:prstGeom>
        </p:spPr>
        <p:txBody>
          <a:bodyPr/>
          <a:lstStyle>
            <a:lvl1pPr fontAlgn="auto">
              <a:spcBef>
                <a:spcPts val="0"/>
              </a:spcBef>
              <a:spcAft>
                <a:spcPts val="0"/>
              </a:spcAft>
              <a:defRPr>
                <a:latin typeface="+mn-lt"/>
                <a:cs typeface="+mn-cs"/>
              </a:defRPr>
            </a:lvl1pPr>
          </a:lstStyle>
          <a:p>
            <a:pPr>
              <a:defRPr/>
            </a:pPr>
            <a:fld id="{FEBB2106-CE9F-45B9-AE96-9BE9E6503FA7}" type="datetime1">
              <a:rPr lang="en-US">
                <a:solidFill>
                  <a:prstClr val="black"/>
                </a:solidFill>
              </a:rPr>
              <a:pPr>
                <a:defRPr/>
              </a:pPr>
              <a:t>1/30/2023</a:t>
            </a:fld>
            <a:endParaRPr lang="en-US">
              <a:solidFill>
                <a:prstClr val="black"/>
              </a:solidFill>
            </a:endParaRPr>
          </a:p>
        </p:txBody>
      </p:sp>
      <p:sp>
        <p:nvSpPr>
          <p:cNvPr id="4" name="Footer Placeholder 3"/>
          <p:cNvSpPr>
            <a:spLocks noGrp="1"/>
          </p:cNvSpPr>
          <p:nvPr>
            <p:ph type="ftr" sz="quarter" idx="11"/>
          </p:nvPr>
        </p:nvSpPr>
        <p:spPr/>
        <p:txBody>
          <a:bodyPr/>
          <a:lstStyle>
            <a:lvl1pPr>
              <a:defRPr/>
            </a:lvl1pPr>
          </a:lstStyle>
          <a:p>
            <a:pPr>
              <a:defRPr/>
            </a:pPr>
            <a:r>
              <a:rPr lang="en-US"/>
              <a:t>LSU-HSC Human Development Center</a:t>
            </a:r>
          </a:p>
        </p:txBody>
      </p:sp>
      <p:sp>
        <p:nvSpPr>
          <p:cNvPr id="5" name="Slide Number Placeholder 4"/>
          <p:cNvSpPr>
            <a:spLocks noGrp="1"/>
          </p:cNvSpPr>
          <p:nvPr>
            <p:ph type="sldNum" sz="quarter" idx="12"/>
          </p:nvPr>
        </p:nvSpPr>
        <p:spPr/>
        <p:txBody>
          <a:bodyPr/>
          <a:lstStyle>
            <a:lvl1pPr>
              <a:defRPr/>
            </a:lvl1pPr>
          </a:lstStyle>
          <a:p>
            <a:pPr>
              <a:defRPr/>
            </a:pPr>
            <a:fld id="{B4D01893-0147-4473-8F08-5C550D890855}" type="slidenum">
              <a:rPr lang="en-US"/>
              <a:pPr>
                <a:defRPr/>
              </a:pPr>
              <a:t>‹#›</a:t>
            </a:fld>
            <a:endParaRPr lang="en-US"/>
          </a:p>
        </p:txBody>
      </p:sp>
    </p:spTree>
    <p:extLst>
      <p:ext uri="{BB962C8B-B14F-4D97-AF65-F5344CB8AC3E}">
        <p14:creationId xmlns:p14="http://schemas.microsoft.com/office/powerpoint/2010/main" val="27644575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3" y="3085769"/>
            <a:ext cx="8240108" cy="286604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4" y="990600"/>
            <a:ext cx="7989752" cy="1504844"/>
          </a:xfrm>
          <a:effectLst/>
        </p:spPr>
        <p:txBody>
          <a:bodyPr anchor="b">
            <a:normAutofit/>
          </a:bodyPr>
          <a:lstStyle>
            <a:lvl1pPr>
              <a:defRPr sz="27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8"/>
            <a:ext cx="7989752" cy="590321"/>
          </a:xfrm>
        </p:spPr>
        <p:txBody>
          <a:bodyPr anchor="t">
            <a:normAutofit/>
          </a:bodyPr>
          <a:lstStyle>
            <a:lvl1pPr marL="0" indent="0" algn="l">
              <a:buNone/>
              <a:defRPr sz="1200" cap="all">
                <a:solidFill>
                  <a:schemeClr val="accent2"/>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267084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4" y="599729"/>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81194" y="2228007"/>
            <a:ext cx="7989752" cy="36307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2163770" y="6694751"/>
            <a:ext cx="1534094" cy="7153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sp>
      <p:sp>
        <p:nvSpPr>
          <p:cNvPr id="6" name="Rectangle 5"/>
          <p:cNvSpPr/>
          <p:nvPr userDrawn="1"/>
        </p:nvSpPr>
        <p:spPr>
          <a:xfrm>
            <a:off x="3800400" y="6697362"/>
            <a:ext cx="1534094" cy="71530"/>
          </a:xfrm>
          <a:prstGeom prst="rect">
            <a:avLst/>
          </a:prstGeom>
          <a:solidFill>
            <a:srgbClr val="94C127"/>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userDrawn="1"/>
        </p:nvSpPr>
        <p:spPr>
          <a:xfrm>
            <a:off x="5437030" y="6694751"/>
            <a:ext cx="1534094" cy="7153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40479024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4" y="599729"/>
            <a:ext cx="8238707" cy="125882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81194" y="2228004"/>
            <a:ext cx="389952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282" y="2228004"/>
            <a:ext cx="390766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p:nvPr userDrawn="1"/>
        </p:nvSpPr>
        <p:spPr>
          <a:xfrm>
            <a:off x="2163770" y="6694751"/>
            <a:ext cx="1534094" cy="7153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sp>
      <p:sp>
        <p:nvSpPr>
          <p:cNvPr id="7" name="Rectangle 6"/>
          <p:cNvSpPr/>
          <p:nvPr userDrawn="1"/>
        </p:nvSpPr>
        <p:spPr>
          <a:xfrm>
            <a:off x="3800400" y="6697362"/>
            <a:ext cx="1534094" cy="715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userDrawn="1"/>
        </p:nvSpPr>
        <p:spPr>
          <a:xfrm>
            <a:off x="5437030" y="6694751"/>
            <a:ext cx="1534094" cy="71530"/>
          </a:xfrm>
          <a:prstGeom prst="rect">
            <a:avLst/>
          </a:prstGeom>
          <a:solidFill>
            <a:srgbClr val="94C127"/>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14725621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4" y="599729"/>
            <a:ext cx="8238707" cy="1258827"/>
          </a:xfrm>
          <a:prstGeom prst="rect">
            <a:avLst/>
          </a:prstGeom>
          <a:solidFill>
            <a:srgbClr val="94C127"/>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87220" y="2228003"/>
            <a:ext cx="3593500" cy="576262"/>
          </a:xfrm>
        </p:spPr>
        <p:txBody>
          <a:bodyPr anchor="b">
            <a:noAutofit/>
          </a:bodyPr>
          <a:lstStyle>
            <a:lvl1pPr marL="0" indent="0">
              <a:buNone/>
              <a:defRPr sz="1650" b="0">
                <a:solidFill>
                  <a:schemeClr val="accent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581194" y="2926055"/>
            <a:ext cx="389952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69309" y="2228003"/>
            <a:ext cx="3601635" cy="576262"/>
          </a:xfrm>
        </p:spPr>
        <p:txBody>
          <a:bodyPr anchor="b">
            <a:noAutofit/>
          </a:bodyPr>
          <a:lstStyle>
            <a:lvl1pPr marL="0" indent="0">
              <a:buNone/>
              <a:defRPr sz="1650" b="0">
                <a:solidFill>
                  <a:schemeClr val="accent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63282" y="2926055"/>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2163770" y="6694751"/>
            <a:ext cx="1534094" cy="7153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sp>
      <p:sp>
        <p:nvSpPr>
          <p:cNvPr id="9" name="Rectangle 8"/>
          <p:cNvSpPr/>
          <p:nvPr userDrawn="1"/>
        </p:nvSpPr>
        <p:spPr>
          <a:xfrm>
            <a:off x="3800400" y="6697362"/>
            <a:ext cx="1534094" cy="715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userDrawn="1"/>
        </p:nvSpPr>
        <p:spPr>
          <a:xfrm>
            <a:off x="5437030" y="6694751"/>
            <a:ext cx="1534094" cy="7153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3494411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4" y="599729"/>
            <a:ext cx="8238707" cy="125882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4" name="Rectangle 3"/>
          <p:cNvSpPr/>
          <p:nvPr userDrawn="1"/>
        </p:nvSpPr>
        <p:spPr>
          <a:xfrm>
            <a:off x="2155532" y="6694751"/>
            <a:ext cx="1534094" cy="71530"/>
          </a:xfrm>
          <a:prstGeom prst="rect">
            <a:avLst/>
          </a:prstGeom>
          <a:solidFill>
            <a:srgbClr val="94C127"/>
          </a:solidFill>
          <a:ln>
            <a:noFill/>
          </a:ln>
        </p:spPr>
        <p:style>
          <a:lnRef idx="0">
            <a:scrgbClr r="0" g="0" b="0"/>
          </a:lnRef>
          <a:fillRef idx="0">
            <a:scrgbClr r="0" g="0" b="0"/>
          </a:fillRef>
          <a:effectRef idx="0">
            <a:scrgbClr r="0" g="0" b="0"/>
          </a:effectRef>
          <a:fontRef idx="minor">
            <a:schemeClr val="lt1"/>
          </a:fontRef>
        </p:style>
      </p:sp>
      <p:sp>
        <p:nvSpPr>
          <p:cNvPr id="5" name="Rectangle 4"/>
          <p:cNvSpPr/>
          <p:nvPr userDrawn="1"/>
        </p:nvSpPr>
        <p:spPr>
          <a:xfrm>
            <a:off x="3800400" y="6697362"/>
            <a:ext cx="1534094" cy="715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userDrawn="1"/>
        </p:nvSpPr>
        <p:spPr>
          <a:xfrm>
            <a:off x="5437030" y="6694751"/>
            <a:ext cx="1534094" cy="7153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27891050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475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457200" y="6269987"/>
            <a:ext cx="1008698" cy="365125"/>
          </a:xfrm>
        </p:spPr>
        <p:txBody>
          <a:bodyPr/>
          <a:lstStyle>
            <a:lvl1pPr>
              <a:defRPr sz="135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43F07B05-5ABF-47AC-B8C9-BC9311A43982}" type="datetimeFigureOut">
              <a:rPr lang="en-US" smtClean="0"/>
              <a:t>1/30/2023</a:t>
            </a:fld>
            <a:endParaRPr lang="en-US"/>
          </a:p>
        </p:txBody>
      </p:sp>
      <p:sp>
        <p:nvSpPr>
          <p:cNvPr id="9" name="Footer Placeholder 4"/>
          <p:cNvSpPr>
            <a:spLocks noGrp="1"/>
          </p:cNvSpPr>
          <p:nvPr>
            <p:ph type="ftr" sz="quarter" idx="11"/>
          </p:nvPr>
        </p:nvSpPr>
        <p:spPr>
          <a:xfrm>
            <a:off x="1580197" y="6280149"/>
            <a:ext cx="2500313" cy="365125"/>
          </a:xfrm>
        </p:spPr>
        <p:txBody>
          <a:bodyPr/>
          <a:lstStyle>
            <a:lvl1pPr>
              <a:defRPr sz="135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endParaRPr lang="en-US"/>
          </a:p>
        </p:txBody>
      </p:sp>
      <p:sp>
        <p:nvSpPr>
          <p:cNvPr id="10" name="Slide Number Placeholder 5"/>
          <p:cNvSpPr>
            <a:spLocks noGrp="1"/>
          </p:cNvSpPr>
          <p:nvPr>
            <p:ph type="sldNum" sz="quarter" idx="12"/>
          </p:nvPr>
        </p:nvSpPr>
        <p:spPr>
          <a:xfrm>
            <a:off x="4194810" y="6280149"/>
            <a:ext cx="1094423" cy="365125"/>
          </a:xfrm>
        </p:spPr>
        <p:txBody>
          <a:bodyPr/>
          <a:lstStyle>
            <a:lvl1pPr>
              <a:defRPr sz="135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EC7BCEC7-DA68-46F0-949A-9D5C263B3AF9}" type="slidenum">
              <a:rPr lang="en-US" smtClean="0"/>
              <a:t>‹#›</a:t>
            </a:fld>
            <a:endParaRPr lang="en-US"/>
          </a:p>
        </p:txBody>
      </p:sp>
    </p:spTree>
    <p:extLst>
      <p:ext uri="{BB962C8B-B14F-4D97-AF65-F5344CB8AC3E}">
        <p14:creationId xmlns:p14="http://schemas.microsoft.com/office/powerpoint/2010/main" val="13265868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8094" y="4948957"/>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46399" y="601200"/>
            <a:ext cx="8240400" cy="4204800"/>
          </a:xfr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1946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4" y="599729"/>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93927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18A7A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35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p>
        </p:txBody>
      </p:sp>
    </p:spTree>
    <p:extLst>
      <p:ext uri="{BB962C8B-B14F-4D97-AF65-F5344CB8AC3E}">
        <p14:creationId xmlns:p14="http://schemas.microsoft.com/office/powerpoint/2010/main" val="15719124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4_Title Slide">
    <p:bg>
      <p:bgPr>
        <a:solidFill>
          <a:srgbClr val="461D7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35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p>
        </p:txBody>
      </p:sp>
    </p:spTree>
    <p:extLst>
      <p:ext uri="{BB962C8B-B14F-4D97-AF65-F5344CB8AC3E}">
        <p14:creationId xmlns:p14="http://schemas.microsoft.com/office/powerpoint/2010/main" val="12163885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94C12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35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p>
        </p:txBody>
      </p:sp>
    </p:spTree>
    <p:extLst>
      <p:ext uri="{BB962C8B-B14F-4D97-AF65-F5344CB8AC3E}">
        <p14:creationId xmlns:p14="http://schemas.microsoft.com/office/powerpoint/2010/main" val="38610333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rgbClr val="FCCF2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35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p>
        </p:txBody>
      </p:sp>
    </p:spTree>
    <p:extLst>
      <p:ext uri="{BB962C8B-B14F-4D97-AF65-F5344CB8AC3E}">
        <p14:creationId xmlns:p14="http://schemas.microsoft.com/office/powerpoint/2010/main" val="30290772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35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p>
        </p:txBody>
      </p:sp>
    </p:spTree>
    <p:extLst>
      <p:ext uri="{BB962C8B-B14F-4D97-AF65-F5344CB8AC3E}">
        <p14:creationId xmlns:p14="http://schemas.microsoft.com/office/powerpoint/2010/main" val="12109725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18762" y="1122363"/>
            <a:ext cx="4470471" cy="2387600"/>
          </a:xfrm>
        </p:spPr>
        <p:txBody>
          <a:bodyPr anchor="b"/>
          <a:lstStyle>
            <a:lvl1pPr algn="l">
              <a:defRPr sz="4500">
                <a:solidFill>
                  <a:schemeClr val="bg1"/>
                </a:solidFill>
                <a:latin typeface="Impact" panose="020B080603090205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818762" y="3624898"/>
            <a:ext cx="4470471" cy="1655762"/>
          </a:xfrm>
        </p:spPr>
        <p:txBody>
          <a:bodyPr>
            <a:normAutofit/>
          </a:bodyPr>
          <a:lstStyle>
            <a:lvl1pPr marL="0" indent="0" algn="l">
              <a:buNone/>
              <a:defRPr sz="180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cxnSp>
        <p:nvCxnSpPr>
          <p:cNvPr id="7" name="Straight Connector 6"/>
          <p:cNvCxnSpPr/>
          <p:nvPr/>
        </p:nvCxnSpPr>
        <p:spPr>
          <a:xfrm>
            <a:off x="818761" y="3502286"/>
            <a:ext cx="4443704" cy="7677"/>
          </a:xfrm>
          <a:prstGeom prst="line">
            <a:avLst/>
          </a:prstGeom>
          <a:ln w="57150">
            <a:solidFill>
              <a:srgbClr val="FDD6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421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18762" y="1122363"/>
            <a:ext cx="4470471" cy="2387600"/>
          </a:xfrm>
        </p:spPr>
        <p:txBody>
          <a:bodyPr anchor="b"/>
          <a:lstStyle>
            <a:lvl1pPr algn="l">
              <a:defRPr sz="4500">
                <a:solidFill>
                  <a:schemeClr val="bg1"/>
                </a:solidFill>
                <a:latin typeface="Impact" panose="020B0806030902050204" pitchFamily="34"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818762" y="3624898"/>
            <a:ext cx="4470471" cy="1655762"/>
          </a:xfrm>
        </p:spPr>
        <p:txBody>
          <a:bodyPr>
            <a:normAutofit/>
          </a:bodyPr>
          <a:lstStyle>
            <a:lvl1pPr marL="0" indent="0" algn="l">
              <a:buNone/>
              <a:defRPr sz="180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pPr algn="l"/>
            <a:r>
              <a:rPr lang="en-US"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This title slide is available if you need to include other logos in your presentation. You can add them below the LSU Health logo. Please delete this slide if you do not wish to use it. </a:t>
            </a:r>
          </a:p>
        </p:txBody>
      </p:sp>
      <p:cxnSp>
        <p:nvCxnSpPr>
          <p:cNvPr id="7" name="Straight Connector 6"/>
          <p:cNvCxnSpPr/>
          <p:nvPr/>
        </p:nvCxnSpPr>
        <p:spPr>
          <a:xfrm>
            <a:off x="818761" y="3502286"/>
            <a:ext cx="4443704" cy="7677"/>
          </a:xfrm>
          <a:prstGeom prst="line">
            <a:avLst/>
          </a:prstGeom>
          <a:ln w="57150">
            <a:solidFill>
              <a:srgbClr val="FDD6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44420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662118"/>
            <a:ext cx="7886700" cy="2852737"/>
          </a:xfrm>
        </p:spPr>
        <p:txBody>
          <a:bodyPr anchor="b"/>
          <a:lstStyle>
            <a:lvl1pPr>
              <a:defRPr sz="4500">
                <a:solidFill>
                  <a:srgbClr val="461D7C"/>
                </a:solidFill>
                <a:latin typeface="Impact" panose="020B080603090205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4541843"/>
            <a:ext cx="7886700" cy="1500187"/>
          </a:xfrm>
        </p:spPr>
        <p:txBody>
          <a:bodyPr/>
          <a:lstStyle>
            <a:lvl1pPr marL="0" indent="0">
              <a:buNone/>
              <a:defRPr sz="1800">
                <a:solidFill>
                  <a:schemeClr val="tx1">
                    <a:lumMod val="75000"/>
                    <a:lumOff val="2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Click to edit Master text styles</a:t>
            </a:r>
          </a:p>
        </p:txBody>
      </p:sp>
      <p:cxnSp>
        <p:nvCxnSpPr>
          <p:cNvPr id="7" name="Straight Connector 6"/>
          <p:cNvCxnSpPr/>
          <p:nvPr/>
        </p:nvCxnSpPr>
        <p:spPr>
          <a:xfrm flipV="1">
            <a:off x="623888" y="4514855"/>
            <a:ext cx="7886700" cy="1"/>
          </a:xfrm>
          <a:prstGeom prst="line">
            <a:avLst/>
          </a:prstGeom>
          <a:ln w="57150">
            <a:solidFill>
              <a:srgbClr val="FDD641"/>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1" y="6231891"/>
            <a:ext cx="1008698" cy="365125"/>
          </a:xfrm>
        </p:spPr>
        <p:txBody>
          <a:bodyPr/>
          <a:lstStyle>
            <a:lvl1pPr>
              <a:defRPr sz="135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6BB7EF37-FD7B-4056-B277-5361967B18D6}" type="datetimeFigureOut">
              <a:rPr lang="en-US" smtClean="0"/>
              <a:t>1/30/2023</a:t>
            </a:fld>
            <a:endParaRPr lang="en-US"/>
          </a:p>
        </p:txBody>
      </p:sp>
      <p:sp>
        <p:nvSpPr>
          <p:cNvPr id="12" name="Footer Placeholder 4"/>
          <p:cNvSpPr>
            <a:spLocks noGrp="1"/>
          </p:cNvSpPr>
          <p:nvPr>
            <p:ph type="ftr" sz="quarter" idx="11"/>
          </p:nvPr>
        </p:nvSpPr>
        <p:spPr>
          <a:xfrm>
            <a:off x="1580199" y="6242053"/>
            <a:ext cx="2500313" cy="365125"/>
          </a:xfrm>
        </p:spPr>
        <p:txBody>
          <a:bodyPr/>
          <a:lstStyle>
            <a:lvl1pPr>
              <a:defRPr sz="135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endParaRPr lang="en-US"/>
          </a:p>
        </p:txBody>
      </p:sp>
      <p:sp>
        <p:nvSpPr>
          <p:cNvPr id="13" name="Slide Number Placeholder 5"/>
          <p:cNvSpPr>
            <a:spLocks noGrp="1"/>
          </p:cNvSpPr>
          <p:nvPr>
            <p:ph type="sldNum" sz="quarter" idx="12"/>
          </p:nvPr>
        </p:nvSpPr>
        <p:spPr>
          <a:xfrm>
            <a:off x="4194812" y="6242053"/>
            <a:ext cx="1094423" cy="365125"/>
          </a:xfrm>
        </p:spPr>
        <p:txBody>
          <a:bodyPr/>
          <a:lstStyle>
            <a:lvl1pPr>
              <a:defRPr sz="135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25EEAA2A-C62B-454A-9E8D-3ADE3C55B829}" type="slidenum">
              <a:rPr lang="en-US" smtClean="0"/>
              <a:t>‹#›</a:t>
            </a:fld>
            <a:endParaRPr lang="en-US"/>
          </a:p>
        </p:txBody>
      </p:sp>
    </p:spTree>
    <p:extLst>
      <p:ext uri="{BB962C8B-B14F-4D97-AF65-F5344CB8AC3E}">
        <p14:creationId xmlns:p14="http://schemas.microsoft.com/office/powerpoint/2010/main" val="4277281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346187"/>
            <a:ext cx="1008698" cy="365125"/>
          </a:xfrm>
        </p:spPr>
        <p:txBody>
          <a:bodyPr/>
          <a:lstStyle>
            <a:lvl1pPr>
              <a:defRPr sz="135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43F07B05-5ABF-47AC-B8C9-BC9311A43982}" type="datetimeFigureOut">
              <a:rPr lang="en-US" smtClean="0"/>
              <a:t>1/30/2023</a:t>
            </a:fld>
            <a:endParaRPr lang="en-US"/>
          </a:p>
        </p:txBody>
      </p:sp>
      <p:sp>
        <p:nvSpPr>
          <p:cNvPr id="6" name="Footer Placeholder 4"/>
          <p:cNvSpPr>
            <a:spLocks noGrp="1"/>
          </p:cNvSpPr>
          <p:nvPr>
            <p:ph type="ftr" sz="quarter" idx="11"/>
          </p:nvPr>
        </p:nvSpPr>
        <p:spPr>
          <a:xfrm>
            <a:off x="1580197" y="6356349"/>
            <a:ext cx="2500313" cy="365125"/>
          </a:xfrm>
        </p:spPr>
        <p:txBody>
          <a:bodyPr/>
          <a:lstStyle>
            <a:lvl1pPr>
              <a:defRPr sz="135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endParaRPr lang="en-US"/>
          </a:p>
        </p:txBody>
      </p:sp>
      <p:sp>
        <p:nvSpPr>
          <p:cNvPr id="7" name="Slide Number Placeholder 5"/>
          <p:cNvSpPr>
            <a:spLocks noGrp="1"/>
          </p:cNvSpPr>
          <p:nvPr>
            <p:ph type="sldNum" sz="quarter" idx="12"/>
          </p:nvPr>
        </p:nvSpPr>
        <p:spPr>
          <a:xfrm>
            <a:off x="4194810" y="6356349"/>
            <a:ext cx="1094423" cy="365125"/>
          </a:xfrm>
        </p:spPr>
        <p:txBody>
          <a:bodyPr/>
          <a:lstStyle>
            <a:lvl1pPr>
              <a:defRPr sz="135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EC7BCEC7-DA68-46F0-949A-9D5C263B3AF9}" type="slidenum">
              <a:rPr lang="en-US" smtClean="0"/>
              <a:t>‹#›</a:t>
            </a:fld>
            <a:endParaRPr lang="en-US"/>
          </a:p>
        </p:txBody>
      </p:sp>
    </p:spTree>
    <p:extLst>
      <p:ext uri="{BB962C8B-B14F-4D97-AF65-F5344CB8AC3E}">
        <p14:creationId xmlns:p14="http://schemas.microsoft.com/office/powerpoint/2010/main" val="3543090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61D7C"/>
                </a:solidFill>
                <a:latin typeface="Impact" panose="020B080603090205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28650" y="1825630"/>
            <a:ext cx="7886700" cy="4060825"/>
          </a:xfrm>
        </p:spPr>
        <p:txBody>
          <a:bodyPr/>
          <a:lstStyle>
            <a:lvl1pPr>
              <a:defRPr>
                <a:latin typeface="Microsoft Sans Serif" panose="020B0604020202020204" pitchFamily="34" charset="0"/>
                <a:ea typeface="Microsoft Sans Serif" panose="020B0604020202020204" pitchFamily="34" charset="0"/>
                <a:cs typeface="Microsoft Sans Serif" panose="020B0604020202020204" pitchFamily="34" charset="0"/>
              </a:defRPr>
            </a:lvl1pPr>
            <a:lvl2pPr>
              <a:defRPr>
                <a:latin typeface="Microsoft Sans Serif" panose="020B0604020202020204" pitchFamily="34" charset="0"/>
                <a:ea typeface="Microsoft Sans Serif" panose="020B0604020202020204" pitchFamily="34" charset="0"/>
                <a:cs typeface="Microsoft Sans Serif" panose="020B0604020202020204" pitchFamily="34" charset="0"/>
              </a:defRPr>
            </a:lvl2pPr>
            <a:lvl3pPr>
              <a:defRPr>
                <a:latin typeface="Microsoft Sans Serif" panose="020B0604020202020204" pitchFamily="34" charset="0"/>
                <a:ea typeface="Microsoft Sans Serif" panose="020B0604020202020204" pitchFamily="34" charset="0"/>
                <a:cs typeface="Microsoft Sans Serif" panose="020B0604020202020204" pitchFamily="34" charset="0"/>
              </a:defRPr>
            </a:lvl3pPr>
            <a:lvl4pPr>
              <a:defRPr>
                <a:latin typeface="Microsoft Sans Serif" panose="020B0604020202020204" pitchFamily="34" charset="0"/>
                <a:ea typeface="Microsoft Sans Serif" panose="020B0604020202020204" pitchFamily="34" charset="0"/>
                <a:cs typeface="Microsoft Sans Serif" panose="020B0604020202020204" pitchFamily="34" charset="0"/>
              </a:defRPr>
            </a:lvl4pPr>
            <a:lvl5pPr>
              <a:defRPr>
                <a:latin typeface="Microsoft Sans Serif" panose="020B0604020202020204" pitchFamily="34" charset="0"/>
                <a:ea typeface="Microsoft Sans Serif" panose="020B0604020202020204" pitchFamily="34" charset="0"/>
                <a:cs typeface="Microsoft Sans Serif"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p:nvCxnSpPr>
        <p:spPr>
          <a:xfrm flipV="1">
            <a:off x="628650" y="1690693"/>
            <a:ext cx="7886700" cy="1"/>
          </a:xfrm>
          <a:prstGeom prst="line">
            <a:avLst/>
          </a:prstGeom>
          <a:ln w="57150">
            <a:solidFill>
              <a:srgbClr val="FDD641"/>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1" y="6212841"/>
            <a:ext cx="1008698" cy="365125"/>
          </a:xfrm>
        </p:spPr>
        <p:txBody>
          <a:bodyPr/>
          <a:lstStyle>
            <a:lvl1pPr>
              <a:defRPr sz="135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6BB7EF37-FD7B-4056-B277-5361967B18D6}" type="datetimeFigureOut">
              <a:rPr lang="en-US" smtClean="0"/>
              <a:t>1/30/2023</a:t>
            </a:fld>
            <a:endParaRPr lang="en-US"/>
          </a:p>
        </p:txBody>
      </p:sp>
      <p:sp>
        <p:nvSpPr>
          <p:cNvPr id="12" name="Footer Placeholder 4"/>
          <p:cNvSpPr>
            <a:spLocks noGrp="1"/>
          </p:cNvSpPr>
          <p:nvPr>
            <p:ph type="ftr" sz="quarter" idx="11"/>
          </p:nvPr>
        </p:nvSpPr>
        <p:spPr>
          <a:xfrm>
            <a:off x="1580199" y="6223003"/>
            <a:ext cx="2500313" cy="365125"/>
          </a:xfrm>
        </p:spPr>
        <p:txBody>
          <a:bodyPr/>
          <a:lstStyle>
            <a:lvl1pPr>
              <a:defRPr sz="135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endParaRPr lang="en-US"/>
          </a:p>
        </p:txBody>
      </p:sp>
      <p:sp>
        <p:nvSpPr>
          <p:cNvPr id="13" name="Slide Number Placeholder 5"/>
          <p:cNvSpPr>
            <a:spLocks noGrp="1"/>
          </p:cNvSpPr>
          <p:nvPr>
            <p:ph type="sldNum" sz="quarter" idx="12"/>
          </p:nvPr>
        </p:nvSpPr>
        <p:spPr>
          <a:xfrm>
            <a:off x="4194812" y="6223003"/>
            <a:ext cx="1094423" cy="365125"/>
          </a:xfrm>
        </p:spPr>
        <p:txBody>
          <a:bodyPr/>
          <a:lstStyle>
            <a:lvl1pPr>
              <a:defRPr sz="135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25EEAA2A-C62B-454A-9E8D-3ADE3C55B829}" type="slidenum">
              <a:rPr lang="en-US" smtClean="0"/>
              <a:t>‹#›</a:t>
            </a:fld>
            <a:endParaRPr lang="en-US"/>
          </a:p>
        </p:txBody>
      </p:sp>
    </p:spTree>
    <p:extLst>
      <p:ext uri="{BB962C8B-B14F-4D97-AF65-F5344CB8AC3E}">
        <p14:creationId xmlns:p14="http://schemas.microsoft.com/office/powerpoint/2010/main" val="8022044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61D7C"/>
                </a:solidFill>
                <a:latin typeface="Impact" panose="020B080603090205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108450"/>
          </a:xfrm>
        </p:spPr>
        <p:txBody>
          <a:bodyPr/>
          <a:lstStyle>
            <a:lvl1pPr>
              <a:defRPr>
                <a:latin typeface="Microsoft Sans Serif" panose="020B0604020202020204" pitchFamily="34" charset="0"/>
                <a:ea typeface="Microsoft Sans Serif" panose="020B0604020202020204" pitchFamily="34" charset="0"/>
                <a:cs typeface="Microsoft Sans Serif" panose="020B0604020202020204" pitchFamily="34" charset="0"/>
              </a:defRPr>
            </a:lvl1pPr>
            <a:lvl2pPr>
              <a:defRPr>
                <a:latin typeface="Microsoft Sans Serif" panose="020B0604020202020204" pitchFamily="34" charset="0"/>
                <a:ea typeface="Microsoft Sans Serif" panose="020B0604020202020204" pitchFamily="34" charset="0"/>
                <a:cs typeface="Microsoft Sans Serif" panose="020B0604020202020204" pitchFamily="34" charset="0"/>
              </a:defRPr>
            </a:lvl2pPr>
            <a:lvl3pPr>
              <a:defRPr>
                <a:latin typeface="Microsoft Sans Serif" panose="020B0604020202020204" pitchFamily="34" charset="0"/>
                <a:ea typeface="Microsoft Sans Serif" panose="020B0604020202020204" pitchFamily="34" charset="0"/>
                <a:cs typeface="Microsoft Sans Serif" panose="020B0604020202020204" pitchFamily="34" charset="0"/>
              </a:defRPr>
            </a:lvl3pPr>
            <a:lvl4pPr>
              <a:defRPr>
                <a:latin typeface="Microsoft Sans Serif" panose="020B0604020202020204" pitchFamily="34" charset="0"/>
                <a:ea typeface="Microsoft Sans Serif" panose="020B0604020202020204" pitchFamily="34" charset="0"/>
                <a:cs typeface="Microsoft Sans Serif" panose="020B0604020202020204" pitchFamily="34" charset="0"/>
              </a:defRPr>
            </a:lvl4pPr>
            <a:lvl5pPr>
              <a:defRPr>
                <a:latin typeface="Microsoft Sans Serif" panose="020B0604020202020204" pitchFamily="34" charset="0"/>
                <a:ea typeface="Microsoft Sans Serif" panose="020B0604020202020204" pitchFamily="34" charset="0"/>
                <a:cs typeface="Microsoft Sans Serif"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108450"/>
          </a:xfrm>
        </p:spPr>
        <p:txBody>
          <a:bodyPr/>
          <a:lstStyle>
            <a:lvl1pPr>
              <a:defRPr>
                <a:latin typeface="Microsoft Sans Serif" panose="020B0604020202020204" pitchFamily="34" charset="0"/>
                <a:ea typeface="Microsoft Sans Serif" panose="020B0604020202020204" pitchFamily="34" charset="0"/>
                <a:cs typeface="Microsoft Sans Serif" panose="020B0604020202020204" pitchFamily="34" charset="0"/>
              </a:defRPr>
            </a:lvl1pPr>
            <a:lvl2pPr>
              <a:defRPr>
                <a:latin typeface="Microsoft Sans Serif" panose="020B0604020202020204" pitchFamily="34" charset="0"/>
                <a:ea typeface="Microsoft Sans Serif" panose="020B0604020202020204" pitchFamily="34" charset="0"/>
                <a:cs typeface="Microsoft Sans Serif" panose="020B0604020202020204" pitchFamily="34" charset="0"/>
              </a:defRPr>
            </a:lvl2pPr>
            <a:lvl3pPr>
              <a:defRPr>
                <a:latin typeface="Microsoft Sans Serif" panose="020B0604020202020204" pitchFamily="34" charset="0"/>
                <a:ea typeface="Microsoft Sans Serif" panose="020B0604020202020204" pitchFamily="34" charset="0"/>
                <a:cs typeface="Microsoft Sans Serif" panose="020B0604020202020204" pitchFamily="34" charset="0"/>
              </a:defRPr>
            </a:lvl3pPr>
            <a:lvl4pPr>
              <a:defRPr>
                <a:latin typeface="Microsoft Sans Serif" panose="020B0604020202020204" pitchFamily="34" charset="0"/>
                <a:ea typeface="Microsoft Sans Serif" panose="020B0604020202020204" pitchFamily="34" charset="0"/>
                <a:cs typeface="Microsoft Sans Serif" panose="020B0604020202020204" pitchFamily="34" charset="0"/>
              </a:defRPr>
            </a:lvl4pPr>
            <a:lvl5pPr>
              <a:defRPr>
                <a:latin typeface="Microsoft Sans Serif" panose="020B0604020202020204" pitchFamily="34" charset="0"/>
                <a:ea typeface="Microsoft Sans Serif" panose="020B0604020202020204" pitchFamily="34" charset="0"/>
                <a:cs typeface="Microsoft Sans Serif"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a:xfrm flipV="1">
            <a:off x="628650" y="1690693"/>
            <a:ext cx="7886700" cy="1"/>
          </a:xfrm>
          <a:prstGeom prst="line">
            <a:avLst/>
          </a:prstGeom>
          <a:ln w="57150">
            <a:solidFill>
              <a:srgbClr val="FDD641"/>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10"/>
          </p:nvPr>
        </p:nvSpPr>
        <p:spPr>
          <a:xfrm>
            <a:off x="457201" y="6260466"/>
            <a:ext cx="1008698" cy="365125"/>
          </a:xfrm>
        </p:spPr>
        <p:txBody>
          <a:bodyPr/>
          <a:lstStyle>
            <a:lvl1pPr>
              <a:defRPr sz="135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6BB7EF37-FD7B-4056-B277-5361967B18D6}" type="datetimeFigureOut">
              <a:rPr lang="en-US" smtClean="0"/>
              <a:t>1/30/2023</a:t>
            </a:fld>
            <a:endParaRPr lang="en-US"/>
          </a:p>
        </p:txBody>
      </p:sp>
      <p:sp>
        <p:nvSpPr>
          <p:cNvPr id="13" name="Footer Placeholder 4"/>
          <p:cNvSpPr>
            <a:spLocks noGrp="1"/>
          </p:cNvSpPr>
          <p:nvPr>
            <p:ph type="ftr" sz="quarter" idx="11"/>
          </p:nvPr>
        </p:nvSpPr>
        <p:spPr>
          <a:xfrm>
            <a:off x="1580199" y="6270628"/>
            <a:ext cx="2500313" cy="365125"/>
          </a:xfrm>
        </p:spPr>
        <p:txBody>
          <a:bodyPr/>
          <a:lstStyle>
            <a:lvl1pPr>
              <a:defRPr sz="135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endParaRPr lang="en-US"/>
          </a:p>
        </p:txBody>
      </p:sp>
      <p:sp>
        <p:nvSpPr>
          <p:cNvPr id="14" name="Slide Number Placeholder 5"/>
          <p:cNvSpPr>
            <a:spLocks noGrp="1"/>
          </p:cNvSpPr>
          <p:nvPr>
            <p:ph type="sldNum" sz="quarter" idx="12"/>
          </p:nvPr>
        </p:nvSpPr>
        <p:spPr>
          <a:xfrm>
            <a:off x="4194812" y="6270628"/>
            <a:ext cx="1094423" cy="365125"/>
          </a:xfrm>
        </p:spPr>
        <p:txBody>
          <a:bodyPr/>
          <a:lstStyle>
            <a:lvl1pPr>
              <a:defRPr sz="135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25EEAA2A-C62B-454A-9E8D-3ADE3C55B829}" type="slidenum">
              <a:rPr lang="en-US" smtClean="0"/>
              <a:t>‹#›</a:t>
            </a:fld>
            <a:endParaRPr lang="en-US"/>
          </a:p>
        </p:txBody>
      </p:sp>
    </p:spTree>
    <p:extLst>
      <p:ext uri="{BB962C8B-B14F-4D97-AF65-F5344CB8AC3E}">
        <p14:creationId xmlns:p14="http://schemas.microsoft.com/office/powerpoint/2010/main" val="26165624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lvl1pPr>
              <a:defRPr>
                <a:solidFill>
                  <a:srgbClr val="461D7C"/>
                </a:solidFill>
                <a:latin typeface="Impact" panose="020B080603090205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352800"/>
          </a:xfrm>
        </p:spPr>
        <p:txBody>
          <a:bodyPr/>
          <a:lstStyle>
            <a:lvl1pPr>
              <a:defRPr>
                <a:latin typeface="Microsoft Sans Serif" panose="020B0604020202020204" pitchFamily="34" charset="0"/>
                <a:ea typeface="Microsoft Sans Serif" panose="020B0604020202020204" pitchFamily="34" charset="0"/>
                <a:cs typeface="Microsoft Sans Serif" panose="020B0604020202020204" pitchFamily="34" charset="0"/>
              </a:defRPr>
            </a:lvl1pPr>
            <a:lvl2pPr>
              <a:defRPr>
                <a:latin typeface="Microsoft Sans Serif" panose="020B0604020202020204" pitchFamily="34" charset="0"/>
                <a:ea typeface="Microsoft Sans Serif" panose="020B0604020202020204" pitchFamily="34" charset="0"/>
                <a:cs typeface="Microsoft Sans Serif" panose="020B0604020202020204" pitchFamily="34" charset="0"/>
              </a:defRPr>
            </a:lvl2pPr>
            <a:lvl3pPr>
              <a:defRPr>
                <a:latin typeface="Microsoft Sans Serif" panose="020B0604020202020204" pitchFamily="34" charset="0"/>
                <a:ea typeface="Microsoft Sans Serif" panose="020B0604020202020204" pitchFamily="34" charset="0"/>
                <a:cs typeface="Microsoft Sans Serif" panose="020B0604020202020204" pitchFamily="34" charset="0"/>
              </a:defRPr>
            </a:lvl3pPr>
            <a:lvl4pPr>
              <a:defRPr>
                <a:latin typeface="Microsoft Sans Serif" panose="020B0604020202020204" pitchFamily="34" charset="0"/>
                <a:ea typeface="Microsoft Sans Serif" panose="020B0604020202020204" pitchFamily="34" charset="0"/>
                <a:cs typeface="Microsoft Sans Serif" panose="020B0604020202020204" pitchFamily="34" charset="0"/>
              </a:defRPr>
            </a:lvl4pPr>
            <a:lvl5pPr>
              <a:defRPr>
                <a:latin typeface="Microsoft Sans Serif" panose="020B0604020202020204" pitchFamily="34" charset="0"/>
                <a:ea typeface="Microsoft Sans Serif" panose="020B0604020202020204" pitchFamily="34" charset="0"/>
                <a:cs typeface="Microsoft Sans Serif"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352800"/>
          </a:xfrm>
        </p:spPr>
        <p:txBody>
          <a:bodyPr/>
          <a:lstStyle>
            <a:lvl1pPr>
              <a:defRPr>
                <a:latin typeface="Microsoft Sans Serif" panose="020B0604020202020204" pitchFamily="34" charset="0"/>
                <a:ea typeface="Microsoft Sans Serif" panose="020B0604020202020204" pitchFamily="34" charset="0"/>
                <a:cs typeface="Microsoft Sans Serif" panose="020B0604020202020204" pitchFamily="34" charset="0"/>
              </a:defRPr>
            </a:lvl1pPr>
            <a:lvl2pPr>
              <a:defRPr>
                <a:latin typeface="Microsoft Sans Serif" panose="020B0604020202020204" pitchFamily="34" charset="0"/>
                <a:ea typeface="Microsoft Sans Serif" panose="020B0604020202020204" pitchFamily="34" charset="0"/>
                <a:cs typeface="Microsoft Sans Serif" panose="020B0604020202020204" pitchFamily="34" charset="0"/>
              </a:defRPr>
            </a:lvl2pPr>
            <a:lvl3pPr>
              <a:defRPr>
                <a:latin typeface="Microsoft Sans Serif" panose="020B0604020202020204" pitchFamily="34" charset="0"/>
                <a:ea typeface="Microsoft Sans Serif" panose="020B0604020202020204" pitchFamily="34" charset="0"/>
                <a:cs typeface="Microsoft Sans Serif" panose="020B0604020202020204" pitchFamily="34" charset="0"/>
              </a:defRPr>
            </a:lvl3pPr>
            <a:lvl4pPr>
              <a:defRPr>
                <a:latin typeface="Microsoft Sans Serif" panose="020B0604020202020204" pitchFamily="34" charset="0"/>
                <a:ea typeface="Microsoft Sans Serif" panose="020B0604020202020204" pitchFamily="34" charset="0"/>
                <a:cs typeface="Microsoft Sans Serif" panose="020B0604020202020204" pitchFamily="34" charset="0"/>
              </a:defRPr>
            </a:lvl4pPr>
            <a:lvl5pPr>
              <a:defRPr>
                <a:latin typeface="Microsoft Sans Serif" panose="020B0604020202020204" pitchFamily="34" charset="0"/>
                <a:ea typeface="Microsoft Sans Serif" panose="020B0604020202020204" pitchFamily="34" charset="0"/>
                <a:cs typeface="Microsoft Sans Serif"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flipV="1">
            <a:off x="628650" y="1690693"/>
            <a:ext cx="7886700" cy="1"/>
          </a:xfrm>
          <a:prstGeom prst="line">
            <a:avLst/>
          </a:prstGeom>
          <a:ln w="57150">
            <a:solidFill>
              <a:srgbClr val="FDD641"/>
            </a:solidFill>
          </a:ln>
        </p:spPr>
        <p:style>
          <a:lnRef idx="1">
            <a:schemeClr val="accent1"/>
          </a:lnRef>
          <a:fillRef idx="0">
            <a:schemeClr val="accent1"/>
          </a:fillRef>
          <a:effectRef idx="0">
            <a:schemeClr val="accent1"/>
          </a:effectRef>
          <a:fontRef idx="minor">
            <a:schemeClr val="tx1"/>
          </a:fontRef>
        </p:style>
      </p:cxnSp>
      <p:sp>
        <p:nvSpPr>
          <p:cNvPr id="14" name="Date Placeholder 3"/>
          <p:cNvSpPr>
            <a:spLocks noGrp="1"/>
          </p:cNvSpPr>
          <p:nvPr>
            <p:ph type="dt" sz="half" idx="10"/>
          </p:nvPr>
        </p:nvSpPr>
        <p:spPr>
          <a:xfrm>
            <a:off x="457201" y="6289041"/>
            <a:ext cx="1008698" cy="365125"/>
          </a:xfrm>
        </p:spPr>
        <p:txBody>
          <a:bodyPr/>
          <a:lstStyle>
            <a:lvl1pPr>
              <a:defRPr sz="135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6BB7EF37-FD7B-4056-B277-5361967B18D6}" type="datetimeFigureOut">
              <a:rPr lang="en-US" smtClean="0"/>
              <a:t>1/30/2023</a:t>
            </a:fld>
            <a:endParaRPr lang="en-US"/>
          </a:p>
        </p:txBody>
      </p:sp>
      <p:sp>
        <p:nvSpPr>
          <p:cNvPr id="15" name="Footer Placeholder 4"/>
          <p:cNvSpPr>
            <a:spLocks noGrp="1"/>
          </p:cNvSpPr>
          <p:nvPr>
            <p:ph type="ftr" sz="quarter" idx="11"/>
          </p:nvPr>
        </p:nvSpPr>
        <p:spPr>
          <a:xfrm>
            <a:off x="1580199" y="6299203"/>
            <a:ext cx="2500313" cy="365125"/>
          </a:xfrm>
        </p:spPr>
        <p:txBody>
          <a:bodyPr/>
          <a:lstStyle>
            <a:lvl1pPr>
              <a:defRPr sz="135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endParaRPr lang="en-US"/>
          </a:p>
        </p:txBody>
      </p:sp>
      <p:sp>
        <p:nvSpPr>
          <p:cNvPr id="16" name="Slide Number Placeholder 5"/>
          <p:cNvSpPr>
            <a:spLocks noGrp="1"/>
          </p:cNvSpPr>
          <p:nvPr>
            <p:ph type="sldNum" sz="quarter" idx="12"/>
          </p:nvPr>
        </p:nvSpPr>
        <p:spPr>
          <a:xfrm>
            <a:off x="4194812" y="6299203"/>
            <a:ext cx="1094423" cy="365125"/>
          </a:xfrm>
        </p:spPr>
        <p:txBody>
          <a:bodyPr/>
          <a:lstStyle>
            <a:lvl1pPr>
              <a:defRPr sz="135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25EEAA2A-C62B-454A-9E8D-3ADE3C55B829}" type="slidenum">
              <a:rPr lang="en-US" smtClean="0"/>
              <a:t>‹#›</a:t>
            </a:fld>
            <a:endParaRPr lang="en-US"/>
          </a:p>
        </p:txBody>
      </p:sp>
    </p:spTree>
    <p:extLst>
      <p:ext uri="{BB962C8B-B14F-4D97-AF65-F5344CB8AC3E}">
        <p14:creationId xmlns:p14="http://schemas.microsoft.com/office/powerpoint/2010/main" val="29857847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61D7C"/>
                </a:solidFill>
                <a:latin typeface="Impact" panose="020B0806030902050204" pitchFamily="34" charset="0"/>
              </a:defRPr>
            </a:lvl1pPr>
          </a:lstStyle>
          <a:p>
            <a:r>
              <a:rPr lang="en-US"/>
              <a:t>Click to edit Master title style</a:t>
            </a:r>
            <a:endParaRPr lang="en-US" dirty="0"/>
          </a:p>
        </p:txBody>
      </p:sp>
      <p:cxnSp>
        <p:nvCxnSpPr>
          <p:cNvPr id="6" name="Straight Connector 5"/>
          <p:cNvCxnSpPr/>
          <p:nvPr/>
        </p:nvCxnSpPr>
        <p:spPr>
          <a:xfrm flipV="1">
            <a:off x="628650" y="1690693"/>
            <a:ext cx="7886700" cy="1"/>
          </a:xfrm>
          <a:prstGeom prst="line">
            <a:avLst/>
          </a:prstGeom>
          <a:ln w="57150">
            <a:solidFill>
              <a:srgbClr val="FDD641"/>
            </a:solidFill>
          </a:ln>
        </p:spPr>
        <p:style>
          <a:lnRef idx="1">
            <a:schemeClr val="accent1"/>
          </a:lnRef>
          <a:fillRef idx="0">
            <a:schemeClr val="accent1"/>
          </a:fillRef>
          <a:effectRef idx="0">
            <a:schemeClr val="accent1"/>
          </a:effectRef>
          <a:fontRef idx="minor">
            <a:schemeClr val="tx1"/>
          </a:fontRef>
        </p:style>
      </p:cxnSp>
      <p:sp>
        <p:nvSpPr>
          <p:cNvPr id="10" name="Date Placeholder 3"/>
          <p:cNvSpPr>
            <a:spLocks noGrp="1"/>
          </p:cNvSpPr>
          <p:nvPr>
            <p:ph type="dt" sz="half" idx="10"/>
          </p:nvPr>
        </p:nvSpPr>
        <p:spPr>
          <a:xfrm>
            <a:off x="457201" y="6260466"/>
            <a:ext cx="1008698" cy="365125"/>
          </a:xfrm>
        </p:spPr>
        <p:txBody>
          <a:bodyPr/>
          <a:lstStyle>
            <a:lvl1pPr>
              <a:defRPr sz="135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6BB7EF37-FD7B-4056-B277-5361967B18D6}" type="datetimeFigureOut">
              <a:rPr lang="en-US" smtClean="0"/>
              <a:t>1/30/2023</a:t>
            </a:fld>
            <a:endParaRPr lang="en-US"/>
          </a:p>
        </p:txBody>
      </p:sp>
      <p:sp>
        <p:nvSpPr>
          <p:cNvPr id="11" name="Footer Placeholder 4"/>
          <p:cNvSpPr>
            <a:spLocks noGrp="1"/>
          </p:cNvSpPr>
          <p:nvPr>
            <p:ph type="ftr" sz="quarter" idx="11"/>
          </p:nvPr>
        </p:nvSpPr>
        <p:spPr>
          <a:xfrm>
            <a:off x="1580199" y="6270628"/>
            <a:ext cx="2500313" cy="365125"/>
          </a:xfrm>
        </p:spPr>
        <p:txBody>
          <a:bodyPr/>
          <a:lstStyle>
            <a:lvl1pPr>
              <a:defRPr sz="135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endParaRPr lang="en-US"/>
          </a:p>
        </p:txBody>
      </p:sp>
      <p:sp>
        <p:nvSpPr>
          <p:cNvPr id="12" name="Slide Number Placeholder 5"/>
          <p:cNvSpPr>
            <a:spLocks noGrp="1"/>
          </p:cNvSpPr>
          <p:nvPr>
            <p:ph type="sldNum" sz="quarter" idx="12"/>
          </p:nvPr>
        </p:nvSpPr>
        <p:spPr>
          <a:xfrm>
            <a:off x="4194812" y="6270628"/>
            <a:ext cx="1094423" cy="365125"/>
          </a:xfrm>
        </p:spPr>
        <p:txBody>
          <a:bodyPr/>
          <a:lstStyle>
            <a:lvl1pPr>
              <a:defRPr sz="135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25EEAA2A-C62B-454A-9E8D-3ADE3C55B829}" type="slidenum">
              <a:rPr lang="en-US" smtClean="0"/>
              <a:t>‹#›</a:t>
            </a:fld>
            <a:endParaRPr lang="en-US"/>
          </a:p>
        </p:txBody>
      </p:sp>
    </p:spTree>
    <p:extLst>
      <p:ext uri="{BB962C8B-B14F-4D97-AF65-F5344CB8AC3E}">
        <p14:creationId xmlns:p14="http://schemas.microsoft.com/office/powerpoint/2010/main" val="19136010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457201" y="6269991"/>
            <a:ext cx="1008698" cy="365125"/>
          </a:xfrm>
        </p:spPr>
        <p:txBody>
          <a:bodyPr/>
          <a:lstStyle>
            <a:lvl1pPr>
              <a:defRPr sz="135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6BB7EF37-FD7B-4056-B277-5361967B18D6}" type="datetimeFigureOut">
              <a:rPr lang="en-US" smtClean="0"/>
              <a:t>1/30/2023</a:t>
            </a:fld>
            <a:endParaRPr lang="en-US"/>
          </a:p>
        </p:txBody>
      </p:sp>
      <p:sp>
        <p:nvSpPr>
          <p:cNvPr id="9" name="Footer Placeholder 4"/>
          <p:cNvSpPr>
            <a:spLocks noGrp="1"/>
          </p:cNvSpPr>
          <p:nvPr>
            <p:ph type="ftr" sz="quarter" idx="11"/>
          </p:nvPr>
        </p:nvSpPr>
        <p:spPr>
          <a:xfrm>
            <a:off x="1580199" y="6280153"/>
            <a:ext cx="2500313" cy="365125"/>
          </a:xfrm>
        </p:spPr>
        <p:txBody>
          <a:bodyPr/>
          <a:lstStyle>
            <a:lvl1pPr>
              <a:defRPr sz="135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endParaRPr lang="en-US"/>
          </a:p>
        </p:txBody>
      </p:sp>
      <p:sp>
        <p:nvSpPr>
          <p:cNvPr id="10" name="Slide Number Placeholder 5"/>
          <p:cNvSpPr>
            <a:spLocks noGrp="1"/>
          </p:cNvSpPr>
          <p:nvPr>
            <p:ph type="sldNum" sz="quarter" idx="12"/>
          </p:nvPr>
        </p:nvSpPr>
        <p:spPr>
          <a:xfrm>
            <a:off x="4194812" y="6280153"/>
            <a:ext cx="1094423" cy="365125"/>
          </a:xfrm>
        </p:spPr>
        <p:txBody>
          <a:bodyPr/>
          <a:lstStyle>
            <a:lvl1pPr>
              <a:defRPr sz="135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25EEAA2A-C62B-454A-9E8D-3ADE3C55B829}" type="slidenum">
              <a:rPr lang="en-US" smtClean="0"/>
              <a:t>‹#›</a:t>
            </a:fld>
            <a:endParaRPr lang="en-US"/>
          </a:p>
        </p:txBody>
      </p:sp>
    </p:spTree>
    <p:extLst>
      <p:ext uri="{BB962C8B-B14F-4D97-AF65-F5344CB8AC3E}">
        <p14:creationId xmlns:p14="http://schemas.microsoft.com/office/powerpoint/2010/main" val="35710905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1" y="6346191"/>
            <a:ext cx="1008698" cy="365125"/>
          </a:xfrm>
        </p:spPr>
        <p:txBody>
          <a:bodyPr/>
          <a:lstStyle>
            <a:lvl1pPr>
              <a:defRPr sz="135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6BB7EF37-FD7B-4056-B277-5361967B18D6}" type="datetimeFigureOut">
              <a:rPr lang="en-US" smtClean="0"/>
              <a:t>1/30/2023</a:t>
            </a:fld>
            <a:endParaRPr lang="en-US"/>
          </a:p>
        </p:txBody>
      </p:sp>
      <p:sp>
        <p:nvSpPr>
          <p:cNvPr id="6" name="Footer Placeholder 4"/>
          <p:cNvSpPr>
            <a:spLocks noGrp="1"/>
          </p:cNvSpPr>
          <p:nvPr>
            <p:ph type="ftr" sz="quarter" idx="11"/>
          </p:nvPr>
        </p:nvSpPr>
        <p:spPr>
          <a:xfrm>
            <a:off x="1580199" y="6356353"/>
            <a:ext cx="2500313" cy="365125"/>
          </a:xfrm>
        </p:spPr>
        <p:txBody>
          <a:bodyPr/>
          <a:lstStyle>
            <a:lvl1pPr>
              <a:defRPr sz="135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endParaRPr lang="en-US"/>
          </a:p>
        </p:txBody>
      </p:sp>
      <p:sp>
        <p:nvSpPr>
          <p:cNvPr id="7" name="Slide Number Placeholder 5"/>
          <p:cNvSpPr>
            <a:spLocks noGrp="1"/>
          </p:cNvSpPr>
          <p:nvPr>
            <p:ph type="sldNum" sz="quarter" idx="12"/>
          </p:nvPr>
        </p:nvSpPr>
        <p:spPr>
          <a:xfrm>
            <a:off x="4194812" y="6356353"/>
            <a:ext cx="1094423" cy="365125"/>
          </a:xfrm>
        </p:spPr>
        <p:txBody>
          <a:bodyPr/>
          <a:lstStyle>
            <a:lvl1pPr>
              <a:defRPr sz="135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25EEAA2A-C62B-454A-9E8D-3ADE3C55B829}" type="slidenum">
              <a:rPr lang="en-US" smtClean="0"/>
              <a:t>‹#›</a:t>
            </a:fld>
            <a:endParaRPr lang="en-US"/>
          </a:p>
        </p:txBody>
      </p:sp>
    </p:spTree>
    <p:extLst>
      <p:ext uri="{BB962C8B-B14F-4D97-AF65-F5344CB8AC3E}">
        <p14:creationId xmlns:p14="http://schemas.microsoft.com/office/powerpoint/2010/main" val="5677908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solidFill>
                  <a:srgbClr val="461D7C"/>
                </a:solidFill>
                <a:latin typeface="Impact" panose="020B080603090205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887391" y="987430"/>
            <a:ext cx="4629150" cy="4873625"/>
          </a:xfrm>
        </p:spPr>
        <p:txBody>
          <a:bodyPr/>
          <a:lstStyle>
            <a:lvl1pPr>
              <a:defRPr sz="2400">
                <a:latin typeface="Microsoft Sans Serif" panose="020B0604020202020204" pitchFamily="34" charset="0"/>
                <a:ea typeface="Microsoft Sans Serif" panose="020B0604020202020204" pitchFamily="34" charset="0"/>
                <a:cs typeface="Microsoft Sans Serif" panose="020B0604020202020204" pitchFamily="34" charset="0"/>
              </a:defRPr>
            </a:lvl1pPr>
            <a:lvl2pPr>
              <a:defRPr sz="2100">
                <a:latin typeface="Microsoft Sans Serif" panose="020B0604020202020204" pitchFamily="34" charset="0"/>
                <a:ea typeface="Microsoft Sans Serif" panose="020B0604020202020204" pitchFamily="34" charset="0"/>
                <a:cs typeface="Microsoft Sans Serif" panose="020B0604020202020204" pitchFamily="34" charset="0"/>
              </a:defRPr>
            </a:lvl2pPr>
            <a:lvl3pPr>
              <a:defRPr sz="1800">
                <a:latin typeface="Microsoft Sans Serif" panose="020B0604020202020204" pitchFamily="34" charset="0"/>
                <a:ea typeface="Microsoft Sans Serif" panose="020B0604020202020204" pitchFamily="34" charset="0"/>
                <a:cs typeface="Microsoft Sans Serif" panose="020B0604020202020204" pitchFamily="34" charset="0"/>
              </a:defRPr>
            </a:lvl3pPr>
            <a:lvl4pPr>
              <a:defRPr sz="1500">
                <a:latin typeface="Microsoft Sans Serif" panose="020B0604020202020204" pitchFamily="34" charset="0"/>
                <a:ea typeface="Microsoft Sans Serif" panose="020B0604020202020204" pitchFamily="34" charset="0"/>
                <a:cs typeface="Microsoft Sans Serif" panose="020B0604020202020204" pitchFamily="34" charset="0"/>
              </a:defRPr>
            </a:lvl4pPr>
            <a:lvl5pPr>
              <a:defRPr sz="1500">
                <a:latin typeface="Microsoft Sans Serif" panose="020B0604020202020204" pitchFamily="34" charset="0"/>
                <a:ea typeface="Microsoft Sans Serif" panose="020B0604020202020204" pitchFamily="34" charset="0"/>
                <a:cs typeface="Microsoft Sans Serif" panose="020B0604020202020204" pitchFamily="34"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1800">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cxnSp>
        <p:nvCxnSpPr>
          <p:cNvPr id="8" name="Straight Connector 7"/>
          <p:cNvCxnSpPr/>
          <p:nvPr/>
        </p:nvCxnSpPr>
        <p:spPr>
          <a:xfrm flipV="1">
            <a:off x="628652" y="2057400"/>
            <a:ext cx="2950369" cy="1"/>
          </a:xfrm>
          <a:prstGeom prst="line">
            <a:avLst/>
          </a:prstGeom>
          <a:ln w="57150">
            <a:solidFill>
              <a:srgbClr val="FDD641"/>
            </a:solidFill>
          </a:ln>
        </p:spPr>
        <p:style>
          <a:lnRef idx="1">
            <a:schemeClr val="accent1"/>
          </a:lnRef>
          <a:fillRef idx="0">
            <a:schemeClr val="accent1"/>
          </a:fillRef>
          <a:effectRef idx="0">
            <a:schemeClr val="accent1"/>
          </a:effectRef>
          <a:fontRef idx="minor">
            <a:schemeClr val="tx1"/>
          </a:fontRef>
        </p:style>
      </p:cxnSp>
      <p:sp>
        <p:nvSpPr>
          <p:cNvPr id="13" name="Date Placeholder 3"/>
          <p:cNvSpPr>
            <a:spLocks noGrp="1"/>
          </p:cNvSpPr>
          <p:nvPr>
            <p:ph type="dt" sz="half" idx="10"/>
          </p:nvPr>
        </p:nvSpPr>
        <p:spPr>
          <a:xfrm>
            <a:off x="457201" y="6269991"/>
            <a:ext cx="1008698" cy="365125"/>
          </a:xfrm>
        </p:spPr>
        <p:txBody>
          <a:bodyPr/>
          <a:lstStyle>
            <a:lvl1pPr>
              <a:defRPr sz="135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6BB7EF37-FD7B-4056-B277-5361967B18D6}" type="datetimeFigureOut">
              <a:rPr lang="en-US" smtClean="0"/>
              <a:t>1/30/2023</a:t>
            </a:fld>
            <a:endParaRPr lang="en-US"/>
          </a:p>
        </p:txBody>
      </p:sp>
      <p:sp>
        <p:nvSpPr>
          <p:cNvPr id="14" name="Footer Placeholder 4"/>
          <p:cNvSpPr>
            <a:spLocks noGrp="1"/>
          </p:cNvSpPr>
          <p:nvPr>
            <p:ph type="ftr" sz="quarter" idx="11"/>
          </p:nvPr>
        </p:nvSpPr>
        <p:spPr>
          <a:xfrm>
            <a:off x="1580199" y="6280153"/>
            <a:ext cx="2500313" cy="365125"/>
          </a:xfrm>
        </p:spPr>
        <p:txBody>
          <a:bodyPr/>
          <a:lstStyle>
            <a:lvl1pPr>
              <a:defRPr sz="135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endParaRPr lang="en-US"/>
          </a:p>
        </p:txBody>
      </p:sp>
      <p:sp>
        <p:nvSpPr>
          <p:cNvPr id="15" name="Slide Number Placeholder 5"/>
          <p:cNvSpPr>
            <a:spLocks noGrp="1"/>
          </p:cNvSpPr>
          <p:nvPr>
            <p:ph type="sldNum" sz="quarter" idx="12"/>
          </p:nvPr>
        </p:nvSpPr>
        <p:spPr>
          <a:xfrm>
            <a:off x="4194812" y="6280153"/>
            <a:ext cx="1094423" cy="365125"/>
          </a:xfrm>
        </p:spPr>
        <p:txBody>
          <a:bodyPr/>
          <a:lstStyle>
            <a:lvl1pPr>
              <a:defRPr sz="135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25EEAA2A-C62B-454A-9E8D-3ADE3C55B829}" type="slidenum">
              <a:rPr lang="en-US" smtClean="0"/>
              <a:t>‹#›</a:t>
            </a:fld>
            <a:endParaRPr lang="en-US"/>
          </a:p>
        </p:txBody>
      </p:sp>
    </p:spTree>
    <p:extLst>
      <p:ext uri="{BB962C8B-B14F-4D97-AF65-F5344CB8AC3E}">
        <p14:creationId xmlns:p14="http://schemas.microsoft.com/office/powerpoint/2010/main" val="225580874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30"/>
            <a:ext cx="4629150" cy="4873625"/>
          </a:xfrm>
        </p:spPr>
        <p:txBody>
          <a:bodyPr/>
          <a:lstStyle>
            <a:lvl1pPr marL="0" indent="0">
              <a:buNone/>
              <a:defRPr sz="2400">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Click icon to add picture</a:t>
            </a:r>
            <a:endParaRPr lang="en-US" dirty="0"/>
          </a:p>
        </p:txBody>
      </p:sp>
      <p:sp>
        <p:nvSpPr>
          <p:cNvPr id="8" name="Date Placeholder 3"/>
          <p:cNvSpPr>
            <a:spLocks noGrp="1"/>
          </p:cNvSpPr>
          <p:nvPr>
            <p:ph type="dt" sz="half" idx="10"/>
          </p:nvPr>
        </p:nvSpPr>
        <p:spPr>
          <a:xfrm>
            <a:off x="457201" y="6260466"/>
            <a:ext cx="1008698" cy="365125"/>
          </a:xfrm>
        </p:spPr>
        <p:txBody>
          <a:bodyPr/>
          <a:lstStyle>
            <a:lvl1pPr>
              <a:defRPr sz="135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6BB7EF37-FD7B-4056-B277-5361967B18D6}" type="datetimeFigureOut">
              <a:rPr lang="en-US" smtClean="0"/>
              <a:t>1/30/2023</a:t>
            </a:fld>
            <a:endParaRPr lang="en-US"/>
          </a:p>
        </p:txBody>
      </p:sp>
      <p:sp>
        <p:nvSpPr>
          <p:cNvPr id="9" name="Footer Placeholder 4"/>
          <p:cNvSpPr>
            <a:spLocks noGrp="1"/>
          </p:cNvSpPr>
          <p:nvPr>
            <p:ph type="ftr" sz="quarter" idx="11"/>
          </p:nvPr>
        </p:nvSpPr>
        <p:spPr>
          <a:xfrm>
            <a:off x="1580199" y="6270628"/>
            <a:ext cx="2500313" cy="365125"/>
          </a:xfrm>
        </p:spPr>
        <p:txBody>
          <a:bodyPr/>
          <a:lstStyle>
            <a:lvl1pPr>
              <a:defRPr sz="135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endParaRPr lang="en-US">
              <a:solidFill>
                <a:prstClr val="black">
                  <a:tint val="75000"/>
                </a:prstClr>
              </a:solidFill>
            </a:endParaRPr>
          </a:p>
        </p:txBody>
      </p:sp>
      <p:sp>
        <p:nvSpPr>
          <p:cNvPr id="10" name="Slide Number Placeholder 5"/>
          <p:cNvSpPr>
            <a:spLocks noGrp="1"/>
          </p:cNvSpPr>
          <p:nvPr>
            <p:ph type="sldNum" sz="quarter" idx="12"/>
          </p:nvPr>
        </p:nvSpPr>
        <p:spPr>
          <a:xfrm>
            <a:off x="4194812" y="6270628"/>
            <a:ext cx="1094423" cy="365125"/>
          </a:xfrm>
        </p:spPr>
        <p:txBody>
          <a:bodyPr/>
          <a:lstStyle>
            <a:lvl1pPr>
              <a:defRPr sz="135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25EEAA2A-C62B-454A-9E8D-3ADE3C55B829}" type="slidenum">
              <a:rPr lang="en-US" smtClean="0"/>
              <a:t>‹#›</a:t>
            </a:fld>
            <a:endParaRPr lang="en-US"/>
          </a:p>
        </p:txBody>
      </p:sp>
      <p:sp>
        <p:nvSpPr>
          <p:cNvPr id="11" name="Title 1"/>
          <p:cNvSpPr>
            <a:spLocks noGrp="1"/>
          </p:cNvSpPr>
          <p:nvPr>
            <p:ph type="title"/>
          </p:nvPr>
        </p:nvSpPr>
        <p:spPr>
          <a:xfrm>
            <a:off x="629841" y="457200"/>
            <a:ext cx="2949178" cy="1600200"/>
          </a:xfrm>
        </p:spPr>
        <p:txBody>
          <a:bodyPr anchor="b"/>
          <a:lstStyle>
            <a:lvl1pPr>
              <a:defRPr sz="2400">
                <a:solidFill>
                  <a:srgbClr val="461D7C"/>
                </a:solidFill>
                <a:latin typeface="Impact" panose="020B0806030902050204" pitchFamily="34" charset="0"/>
              </a:defRPr>
            </a:lvl1pPr>
          </a:lstStyle>
          <a:p>
            <a:r>
              <a:rPr lang="en-US"/>
              <a:t>Click to edit Master title style</a:t>
            </a:r>
            <a:endParaRPr lang="en-US" dirty="0"/>
          </a:p>
        </p:txBody>
      </p:sp>
      <p:sp>
        <p:nvSpPr>
          <p:cNvPr id="12" name="Text Placeholder 3"/>
          <p:cNvSpPr>
            <a:spLocks noGrp="1"/>
          </p:cNvSpPr>
          <p:nvPr>
            <p:ph type="body" sz="half" idx="2"/>
          </p:nvPr>
        </p:nvSpPr>
        <p:spPr>
          <a:xfrm>
            <a:off x="629841" y="2057400"/>
            <a:ext cx="2949178" cy="3811588"/>
          </a:xfrm>
        </p:spPr>
        <p:txBody>
          <a:bodyPr>
            <a:normAutofit/>
          </a:bodyPr>
          <a:lstStyle>
            <a:lvl1pPr marL="0" indent="0">
              <a:buNone/>
              <a:defRPr sz="1800">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cxnSp>
        <p:nvCxnSpPr>
          <p:cNvPr id="13" name="Straight Connector 12"/>
          <p:cNvCxnSpPr/>
          <p:nvPr/>
        </p:nvCxnSpPr>
        <p:spPr>
          <a:xfrm flipV="1">
            <a:off x="628652" y="2057400"/>
            <a:ext cx="2950369" cy="1"/>
          </a:xfrm>
          <a:prstGeom prst="line">
            <a:avLst/>
          </a:prstGeom>
          <a:ln w="57150">
            <a:solidFill>
              <a:srgbClr val="FDD6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4467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5.jpe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4.png"/><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35.xml"/><Relationship Id="rId7" Type="http://schemas.openxmlformats.org/officeDocument/2006/relationships/image" Target="../media/image6.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4.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7.png"/><Relationship Id="rId5" Type="http://schemas.openxmlformats.org/officeDocument/2006/relationships/slideLayout" Target="../slideLayouts/slideLayout42.xml"/><Relationship Id="rId10" Type="http://schemas.openxmlformats.org/officeDocument/2006/relationships/theme" Target="../theme/theme5.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image" Target="../media/image10.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theme" Target="../theme/theme6.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10" Type="http://schemas.openxmlformats.org/officeDocument/2006/relationships/image" Target="../media/image7.png"/><Relationship Id="rId4" Type="http://schemas.openxmlformats.org/officeDocument/2006/relationships/slideLayout" Target="../slideLayouts/slideLayout77.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4.xml"/><Relationship Id="rId7" Type="http://schemas.openxmlformats.org/officeDocument/2006/relationships/image" Target="../media/image12.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theme" Target="../theme/theme8.xml"/><Relationship Id="rId5" Type="http://schemas.openxmlformats.org/officeDocument/2006/relationships/slideLayout" Target="../slideLayouts/slideLayout86.xml"/><Relationship Id="rId4" Type="http://schemas.openxmlformats.org/officeDocument/2006/relationships/slideLayout" Target="../slideLayouts/slideLayout8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9.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3F07B05-5ABF-47AC-B8C9-BC9311A43982}" type="datetimeFigureOut">
              <a:rPr lang="en-US" smtClean="0"/>
              <a:t>1/30/2023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C7BCEC7-DA68-46F0-949A-9D5C263B3AF9}" type="slidenum">
              <a:rPr lang="en-US" smtClean="0"/>
              <a:t>‹#›</a:t>
            </a:fld>
            <a:endParaRPr lang="en-US"/>
          </a:p>
        </p:txBody>
      </p:sp>
    </p:spTree>
    <p:extLst>
      <p:ext uri="{BB962C8B-B14F-4D97-AF65-F5344CB8AC3E}">
        <p14:creationId xmlns:p14="http://schemas.microsoft.com/office/powerpoint/2010/main" val="2611902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4" y="687478"/>
            <a:ext cx="7989752" cy="1083329"/>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4" y="2228003"/>
            <a:ext cx="7989752" cy="3630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p:nvSpPr>
        <p:spPr>
          <a:xfrm>
            <a:off x="459462" y="1938041"/>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2769" y="1938041"/>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20670" y="1938041"/>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2" name="Pictur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09343" y="6315992"/>
            <a:ext cx="1275390" cy="542007"/>
          </a:xfrm>
          <a:prstGeom prst="rect">
            <a:avLst/>
          </a:prstGeom>
        </p:spPr>
      </p:pic>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9272" y="6409265"/>
            <a:ext cx="1710145" cy="448735"/>
          </a:xfrm>
          <a:prstGeom prst="rect">
            <a:avLst/>
          </a:prstGeom>
        </p:spPr>
      </p:pic>
    </p:spTree>
    <p:extLst>
      <p:ext uri="{BB962C8B-B14F-4D97-AF65-F5344CB8AC3E}">
        <p14:creationId xmlns:p14="http://schemas.microsoft.com/office/powerpoint/2010/main" val="16688529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342892"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494" indent="-229494" algn="l" defTabSz="342892" rtl="0" eaLnBrk="1" latinLnBrk="0" hangingPunct="1">
        <a:spcBef>
          <a:spcPct val="20000"/>
        </a:spcBef>
        <a:spcAft>
          <a:spcPts val="450"/>
        </a:spcAft>
        <a:buClr>
          <a:schemeClr val="accent2"/>
        </a:buClr>
        <a:buSzPct val="92000"/>
        <a:buFont typeface="Wingdings 2" charset="2"/>
        <a:buChar char=""/>
        <a:defRPr sz="1350" kern="1200">
          <a:solidFill>
            <a:schemeClr val="tx2"/>
          </a:solidFill>
          <a:latin typeface="+mn-lt"/>
          <a:ea typeface="+mn-ea"/>
          <a:cs typeface="+mn-cs"/>
        </a:defRPr>
      </a:lvl1pPr>
      <a:lvl2pPr marL="472488" indent="-229494" algn="l" defTabSz="342892" rtl="0" eaLnBrk="1" latinLnBrk="0" hangingPunct="1">
        <a:spcBef>
          <a:spcPct val="20000"/>
        </a:spcBef>
        <a:spcAft>
          <a:spcPts val="450"/>
        </a:spcAft>
        <a:buClr>
          <a:schemeClr val="accent2"/>
        </a:buClr>
        <a:buSzPct val="92000"/>
        <a:buFont typeface="Wingdings 2" charset="2"/>
        <a:buChar char=""/>
        <a:defRPr sz="1200" kern="1200">
          <a:solidFill>
            <a:schemeClr val="tx2"/>
          </a:solidFill>
          <a:latin typeface="+mn-lt"/>
          <a:ea typeface="+mn-ea"/>
          <a:cs typeface="+mn-cs"/>
        </a:defRPr>
      </a:lvl2pPr>
      <a:lvl3pPr marL="674984" indent="-202495" algn="l" defTabSz="342892" rtl="0" eaLnBrk="1" latinLnBrk="0" hangingPunct="1">
        <a:spcBef>
          <a:spcPct val="20000"/>
        </a:spcBef>
        <a:spcAft>
          <a:spcPts val="450"/>
        </a:spcAft>
        <a:buClr>
          <a:schemeClr val="accent2"/>
        </a:buClr>
        <a:buSzPct val="92000"/>
        <a:buFont typeface="Wingdings 2" charset="2"/>
        <a:buChar char=""/>
        <a:defRPr sz="1050" kern="1200">
          <a:solidFill>
            <a:schemeClr val="tx2"/>
          </a:solidFill>
          <a:latin typeface="+mn-lt"/>
          <a:ea typeface="+mn-ea"/>
          <a:cs typeface="+mn-cs"/>
        </a:defRPr>
      </a:lvl3pPr>
      <a:lvl4pPr marL="931477" indent="-175496" algn="l" defTabSz="342892" rtl="0" eaLnBrk="1" latinLnBrk="0" hangingPunct="1">
        <a:spcBef>
          <a:spcPct val="20000"/>
        </a:spcBef>
        <a:spcAft>
          <a:spcPts val="450"/>
        </a:spcAft>
        <a:buClr>
          <a:schemeClr val="accent2"/>
        </a:buClr>
        <a:buSzPct val="92000"/>
        <a:buFont typeface="Wingdings 2" charset="2"/>
        <a:buChar char=""/>
        <a:defRPr sz="900" kern="1200">
          <a:solidFill>
            <a:schemeClr val="tx2"/>
          </a:solidFill>
          <a:latin typeface="+mn-lt"/>
          <a:ea typeface="+mn-ea"/>
          <a:cs typeface="+mn-cs"/>
        </a:defRPr>
      </a:lvl4pPr>
      <a:lvl5pPr marL="1201470" indent="-175496" algn="l" defTabSz="342892" rtl="0" eaLnBrk="1" latinLnBrk="0" hangingPunct="1">
        <a:spcBef>
          <a:spcPct val="20000"/>
        </a:spcBef>
        <a:spcAft>
          <a:spcPts val="450"/>
        </a:spcAft>
        <a:buClr>
          <a:schemeClr val="accent2"/>
        </a:buClr>
        <a:buSzPct val="92000"/>
        <a:buFont typeface="Wingdings 2" charset="2"/>
        <a:buChar char=""/>
        <a:defRPr sz="900" kern="1200">
          <a:solidFill>
            <a:schemeClr val="tx2"/>
          </a:solidFill>
          <a:latin typeface="+mn-lt"/>
          <a:ea typeface="+mn-ea"/>
          <a:cs typeface="+mn-cs"/>
        </a:defRPr>
      </a:lvl5pPr>
      <a:lvl6pPr marL="1424965" indent="-171446" algn="l" defTabSz="342892" rtl="0" eaLnBrk="1" latinLnBrk="0" hangingPunct="1">
        <a:spcBef>
          <a:spcPct val="20000"/>
        </a:spcBef>
        <a:spcAft>
          <a:spcPts val="450"/>
        </a:spcAft>
        <a:buClr>
          <a:schemeClr val="accent2"/>
        </a:buClr>
        <a:buSzPct val="92000"/>
        <a:buFont typeface="Wingdings 2" charset="2"/>
        <a:buChar char=""/>
        <a:defRPr sz="900" kern="1200">
          <a:solidFill>
            <a:schemeClr val="tx2"/>
          </a:solidFill>
          <a:latin typeface="+mn-lt"/>
          <a:ea typeface="+mn-ea"/>
          <a:cs typeface="+mn-cs"/>
        </a:defRPr>
      </a:lvl6pPr>
      <a:lvl7pPr marL="1649959" indent="-171446" algn="l" defTabSz="342892" rtl="0" eaLnBrk="1" latinLnBrk="0" hangingPunct="1">
        <a:spcBef>
          <a:spcPct val="20000"/>
        </a:spcBef>
        <a:spcAft>
          <a:spcPts val="450"/>
        </a:spcAft>
        <a:buClr>
          <a:schemeClr val="accent2"/>
        </a:buClr>
        <a:buSzPct val="92000"/>
        <a:buFont typeface="Wingdings 2" charset="2"/>
        <a:buChar char=""/>
        <a:defRPr sz="900" kern="1200">
          <a:solidFill>
            <a:schemeClr val="tx2"/>
          </a:solidFill>
          <a:latin typeface="+mn-lt"/>
          <a:ea typeface="+mn-ea"/>
          <a:cs typeface="+mn-cs"/>
        </a:defRPr>
      </a:lvl7pPr>
      <a:lvl8pPr marL="1874954" indent="-171446" algn="l" defTabSz="342892" rtl="0" eaLnBrk="1" latinLnBrk="0" hangingPunct="1">
        <a:spcBef>
          <a:spcPct val="20000"/>
        </a:spcBef>
        <a:spcAft>
          <a:spcPts val="450"/>
        </a:spcAft>
        <a:buClr>
          <a:schemeClr val="accent2"/>
        </a:buClr>
        <a:buSzPct val="92000"/>
        <a:buFont typeface="Wingdings 2" charset="2"/>
        <a:buChar char=""/>
        <a:defRPr sz="900" kern="1200">
          <a:solidFill>
            <a:schemeClr val="tx2"/>
          </a:solidFill>
          <a:latin typeface="+mn-lt"/>
          <a:ea typeface="+mn-ea"/>
          <a:cs typeface="+mn-cs"/>
        </a:defRPr>
      </a:lvl8pPr>
      <a:lvl9pPr marL="2099948" indent="-17144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4" y="687478"/>
            <a:ext cx="7989752" cy="1083329"/>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4" y="2228003"/>
            <a:ext cx="7989752" cy="3630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09343" y="6315992"/>
            <a:ext cx="1275390" cy="542007"/>
          </a:xfrm>
          <a:prstGeom prst="rect">
            <a:avLst/>
          </a:prstGeom>
        </p:spPr>
      </p:pic>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9272" y="6409265"/>
            <a:ext cx="1710145" cy="448735"/>
          </a:xfrm>
          <a:prstGeom prst="rect">
            <a:avLst/>
          </a:prstGeom>
        </p:spPr>
      </p:pic>
    </p:spTree>
    <p:extLst>
      <p:ext uri="{BB962C8B-B14F-4D97-AF65-F5344CB8AC3E}">
        <p14:creationId xmlns:p14="http://schemas.microsoft.com/office/powerpoint/2010/main" val="223625336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717" r:id="rId4"/>
    <p:sldLayoutId id="2147483718" r:id="rId5"/>
    <p:sldLayoutId id="2147483719" r:id="rId6"/>
    <p:sldLayoutId id="2147483720" r:id="rId7"/>
    <p:sldLayoutId id="2147483721" r:id="rId8"/>
    <p:sldLayoutId id="2147483722" r:id="rId9"/>
  </p:sldLayoutIdLst>
  <p:txStyles>
    <p:titleStyle>
      <a:lvl1pPr algn="l" defTabSz="342892"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494" indent="-229494" algn="l" defTabSz="342892" rtl="0" eaLnBrk="1" latinLnBrk="0" hangingPunct="1">
        <a:spcBef>
          <a:spcPct val="20000"/>
        </a:spcBef>
        <a:spcAft>
          <a:spcPts val="450"/>
        </a:spcAft>
        <a:buClr>
          <a:schemeClr val="accent2"/>
        </a:buClr>
        <a:buSzPct val="92000"/>
        <a:buFont typeface="Wingdings 2" charset="2"/>
        <a:buChar char=""/>
        <a:defRPr sz="1350" kern="1200">
          <a:solidFill>
            <a:schemeClr val="tx2"/>
          </a:solidFill>
          <a:latin typeface="+mn-lt"/>
          <a:ea typeface="+mn-ea"/>
          <a:cs typeface="+mn-cs"/>
        </a:defRPr>
      </a:lvl1pPr>
      <a:lvl2pPr marL="472488" indent="-229494" algn="l" defTabSz="342892" rtl="0" eaLnBrk="1" latinLnBrk="0" hangingPunct="1">
        <a:spcBef>
          <a:spcPct val="20000"/>
        </a:spcBef>
        <a:spcAft>
          <a:spcPts val="450"/>
        </a:spcAft>
        <a:buClr>
          <a:schemeClr val="accent2"/>
        </a:buClr>
        <a:buSzPct val="92000"/>
        <a:buFont typeface="Wingdings 2" charset="2"/>
        <a:buChar char=""/>
        <a:defRPr sz="1200" kern="1200">
          <a:solidFill>
            <a:schemeClr val="tx2"/>
          </a:solidFill>
          <a:latin typeface="+mn-lt"/>
          <a:ea typeface="+mn-ea"/>
          <a:cs typeface="+mn-cs"/>
        </a:defRPr>
      </a:lvl2pPr>
      <a:lvl3pPr marL="674984" indent="-202495" algn="l" defTabSz="342892" rtl="0" eaLnBrk="1" latinLnBrk="0" hangingPunct="1">
        <a:spcBef>
          <a:spcPct val="20000"/>
        </a:spcBef>
        <a:spcAft>
          <a:spcPts val="450"/>
        </a:spcAft>
        <a:buClr>
          <a:schemeClr val="accent2"/>
        </a:buClr>
        <a:buSzPct val="92000"/>
        <a:buFont typeface="Wingdings 2" charset="2"/>
        <a:buChar char=""/>
        <a:defRPr sz="1050" kern="1200">
          <a:solidFill>
            <a:schemeClr val="tx2"/>
          </a:solidFill>
          <a:latin typeface="+mn-lt"/>
          <a:ea typeface="+mn-ea"/>
          <a:cs typeface="+mn-cs"/>
        </a:defRPr>
      </a:lvl3pPr>
      <a:lvl4pPr marL="931477" indent="-175496" algn="l" defTabSz="342892" rtl="0" eaLnBrk="1" latinLnBrk="0" hangingPunct="1">
        <a:spcBef>
          <a:spcPct val="20000"/>
        </a:spcBef>
        <a:spcAft>
          <a:spcPts val="450"/>
        </a:spcAft>
        <a:buClr>
          <a:schemeClr val="accent2"/>
        </a:buClr>
        <a:buSzPct val="92000"/>
        <a:buFont typeface="Wingdings 2" charset="2"/>
        <a:buChar char=""/>
        <a:defRPr sz="900" kern="1200">
          <a:solidFill>
            <a:schemeClr val="tx2"/>
          </a:solidFill>
          <a:latin typeface="+mn-lt"/>
          <a:ea typeface="+mn-ea"/>
          <a:cs typeface="+mn-cs"/>
        </a:defRPr>
      </a:lvl4pPr>
      <a:lvl5pPr marL="1201470" indent="-175496" algn="l" defTabSz="342892" rtl="0" eaLnBrk="1" latinLnBrk="0" hangingPunct="1">
        <a:spcBef>
          <a:spcPct val="20000"/>
        </a:spcBef>
        <a:spcAft>
          <a:spcPts val="450"/>
        </a:spcAft>
        <a:buClr>
          <a:schemeClr val="accent2"/>
        </a:buClr>
        <a:buSzPct val="92000"/>
        <a:buFont typeface="Wingdings 2" charset="2"/>
        <a:buChar char=""/>
        <a:defRPr sz="900" kern="1200">
          <a:solidFill>
            <a:schemeClr val="tx2"/>
          </a:solidFill>
          <a:latin typeface="+mn-lt"/>
          <a:ea typeface="+mn-ea"/>
          <a:cs typeface="+mn-cs"/>
        </a:defRPr>
      </a:lvl5pPr>
      <a:lvl6pPr marL="1424965" indent="-171446" algn="l" defTabSz="342892" rtl="0" eaLnBrk="1" latinLnBrk="0" hangingPunct="1">
        <a:spcBef>
          <a:spcPct val="20000"/>
        </a:spcBef>
        <a:spcAft>
          <a:spcPts val="450"/>
        </a:spcAft>
        <a:buClr>
          <a:schemeClr val="accent2"/>
        </a:buClr>
        <a:buSzPct val="92000"/>
        <a:buFont typeface="Wingdings 2" charset="2"/>
        <a:buChar char=""/>
        <a:defRPr sz="900" kern="1200">
          <a:solidFill>
            <a:schemeClr val="tx2"/>
          </a:solidFill>
          <a:latin typeface="+mn-lt"/>
          <a:ea typeface="+mn-ea"/>
          <a:cs typeface="+mn-cs"/>
        </a:defRPr>
      </a:lvl6pPr>
      <a:lvl7pPr marL="1649959" indent="-171446" algn="l" defTabSz="342892" rtl="0" eaLnBrk="1" latinLnBrk="0" hangingPunct="1">
        <a:spcBef>
          <a:spcPct val="20000"/>
        </a:spcBef>
        <a:spcAft>
          <a:spcPts val="450"/>
        </a:spcAft>
        <a:buClr>
          <a:schemeClr val="accent2"/>
        </a:buClr>
        <a:buSzPct val="92000"/>
        <a:buFont typeface="Wingdings 2" charset="2"/>
        <a:buChar char=""/>
        <a:defRPr sz="900" kern="1200">
          <a:solidFill>
            <a:schemeClr val="tx2"/>
          </a:solidFill>
          <a:latin typeface="+mn-lt"/>
          <a:ea typeface="+mn-ea"/>
          <a:cs typeface="+mn-cs"/>
        </a:defRPr>
      </a:lvl7pPr>
      <a:lvl8pPr marL="1874954" indent="-171446" algn="l" defTabSz="342892" rtl="0" eaLnBrk="1" latinLnBrk="0" hangingPunct="1">
        <a:spcBef>
          <a:spcPct val="20000"/>
        </a:spcBef>
        <a:spcAft>
          <a:spcPts val="450"/>
        </a:spcAft>
        <a:buClr>
          <a:schemeClr val="accent2"/>
        </a:buClr>
        <a:buSzPct val="92000"/>
        <a:buFont typeface="Wingdings 2" charset="2"/>
        <a:buChar char=""/>
        <a:defRPr sz="900" kern="1200">
          <a:solidFill>
            <a:schemeClr val="tx2"/>
          </a:solidFill>
          <a:latin typeface="+mn-lt"/>
          <a:ea typeface="+mn-ea"/>
          <a:cs typeface="+mn-cs"/>
        </a:defRPr>
      </a:lvl8pPr>
      <a:lvl9pPr marL="2099948" indent="-17144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48107A"/>
        </a:solidFill>
        <a:effectLst/>
      </p:bgPr>
    </p:bg>
    <p:spTree>
      <p:nvGrpSpPr>
        <p:cNvPr id="1" name=""/>
        <p:cNvGrpSpPr/>
        <p:nvPr/>
      </p:nvGrpSpPr>
      <p:grpSpPr>
        <a:xfrm>
          <a:off x="0" y="0"/>
          <a:ext cx="0" cy="0"/>
          <a:chOff x="0" y="0"/>
          <a:chExt cx="0" cy="0"/>
        </a:xfrm>
      </p:grpSpPr>
      <p:sp>
        <p:nvSpPr>
          <p:cNvPr id="3" name="Rectangle 2"/>
          <p:cNvSpPr/>
          <p:nvPr/>
        </p:nvSpPr>
        <p:spPr>
          <a:xfrm>
            <a:off x="436605" y="304800"/>
            <a:ext cx="8262552" cy="6186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1399" y="5981650"/>
            <a:ext cx="1199521" cy="509765"/>
          </a:xfrm>
          <a:prstGeom prst="rect">
            <a:avLst/>
          </a:prstGeom>
        </p:spPr>
      </p:pic>
      <p:pic>
        <p:nvPicPr>
          <p:cNvPr id="4" name="Picture 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95872" y="6042680"/>
            <a:ext cx="1710145" cy="448735"/>
          </a:xfrm>
          <a:prstGeom prst="rect">
            <a:avLst/>
          </a:prstGeom>
        </p:spPr>
      </p:pic>
    </p:spTree>
    <p:extLst>
      <p:ext uri="{BB962C8B-B14F-4D97-AF65-F5344CB8AC3E}">
        <p14:creationId xmlns:p14="http://schemas.microsoft.com/office/powerpoint/2010/main" val="218026582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Lst>
  <p:txStyles>
    <p:titleStyle>
      <a:lvl1pPr algn="l" defTabSz="514337"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4"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2"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1"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8"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4"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4" y="687478"/>
            <a:ext cx="7989752" cy="1083329"/>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4" y="2228003"/>
            <a:ext cx="7989752" cy="3630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p:nvSpPr>
        <p:spPr>
          <a:xfrm>
            <a:off x="459463" y="82026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2766" y="825893"/>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20668" y="82026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12906" y="6164828"/>
            <a:ext cx="1631094" cy="693172"/>
          </a:xfrm>
          <a:prstGeom prst="rect">
            <a:avLst/>
          </a:prstGeom>
        </p:spPr>
      </p:pic>
    </p:spTree>
    <p:extLst>
      <p:ext uri="{BB962C8B-B14F-4D97-AF65-F5344CB8AC3E}">
        <p14:creationId xmlns:p14="http://schemas.microsoft.com/office/powerpoint/2010/main" val="113391641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Lst>
  <p:hf hdr="0" ftr="0" dt="0"/>
  <p:txStyles>
    <p:titleStyle>
      <a:lvl1pPr algn="l" defTabSz="342892"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494" indent="-229494" algn="l" defTabSz="342892" rtl="0" eaLnBrk="1" latinLnBrk="0" hangingPunct="1">
        <a:spcBef>
          <a:spcPct val="20000"/>
        </a:spcBef>
        <a:spcAft>
          <a:spcPts val="450"/>
        </a:spcAft>
        <a:buClr>
          <a:schemeClr val="accent2"/>
        </a:buClr>
        <a:buSzPct val="92000"/>
        <a:buFont typeface="Wingdings 2" charset="2"/>
        <a:buChar char=""/>
        <a:defRPr sz="1350" kern="1200">
          <a:solidFill>
            <a:schemeClr val="tx2"/>
          </a:solidFill>
          <a:latin typeface="+mn-lt"/>
          <a:ea typeface="+mn-ea"/>
          <a:cs typeface="+mn-cs"/>
        </a:defRPr>
      </a:lvl1pPr>
      <a:lvl2pPr marL="472488" indent="-229494" algn="l" defTabSz="342892" rtl="0" eaLnBrk="1" latinLnBrk="0" hangingPunct="1">
        <a:spcBef>
          <a:spcPct val="20000"/>
        </a:spcBef>
        <a:spcAft>
          <a:spcPts val="450"/>
        </a:spcAft>
        <a:buClr>
          <a:schemeClr val="accent2"/>
        </a:buClr>
        <a:buSzPct val="92000"/>
        <a:buFont typeface="Wingdings 2" charset="2"/>
        <a:buChar char=""/>
        <a:defRPr sz="1200" kern="1200">
          <a:solidFill>
            <a:schemeClr val="tx2"/>
          </a:solidFill>
          <a:latin typeface="+mn-lt"/>
          <a:ea typeface="+mn-ea"/>
          <a:cs typeface="+mn-cs"/>
        </a:defRPr>
      </a:lvl2pPr>
      <a:lvl3pPr marL="674984" indent="-202495" algn="l" defTabSz="342892" rtl="0" eaLnBrk="1" latinLnBrk="0" hangingPunct="1">
        <a:spcBef>
          <a:spcPct val="20000"/>
        </a:spcBef>
        <a:spcAft>
          <a:spcPts val="450"/>
        </a:spcAft>
        <a:buClr>
          <a:schemeClr val="accent2"/>
        </a:buClr>
        <a:buSzPct val="92000"/>
        <a:buFont typeface="Wingdings 2" charset="2"/>
        <a:buChar char=""/>
        <a:defRPr sz="1050" kern="1200">
          <a:solidFill>
            <a:schemeClr val="tx2"/>
          </a:solidFill>
          <a:latin typeface="+mn-lt"/>
          <a:ea typeface="+mn-ea"/>
          <a:cs typeface="+mn-cs"/>
        </a:defRPr>
      </a:lvl3pPr>
      <a:lvl4pPr marL="931477" indent="-175496" algn="l" defTabSz="342892" rtl="0" eaLnBrk="1" latinLnBrk="0" hangingPunct="1">
        <a:spcBef>
          <a:spcPct val="20000"/>
        </a:spcBef>
        <a:spcAft>
          <a:spcPts val="450"/>
        </a:spcAft>
        <a:buClr>
          <a:schemeClr val="accent2"/>
        </a:buClr>
        <a:buSzPct val="92000"/>
        <a:buFont typeface="Wingdings 2" charset="2"/>
        <a:buChar char=""/>
        <a:defRPr sz="900" kern="1200">
          <a:solidFill>
            <a:schemeClr val="tx2"/>
          </a:solidFill>
          <a:latin typeface="+mn-lt"/>
          <a:ea typeface="+mn-ea"/>
          <a:cs typeface="+mn-cs"/>
        </a:defRPr>
      </a:lvl4pPr>
      <a:lvl5pPr marL="1201470" indent="-175496" algn="l" defTabSz="342892" rtl="0" eaLnBrk="1" latinLnBrk="0" hangingPunct="1">
        <a:spcBef>
          <a:spcPct val="20000"/>
        </a:spcBef>
        <a:spcAft>
          <a:spcPts val="450"/>
        </a:spcAft>
        <a:buClr>
          <a:schemeClr val="accent2"/>
        </a:buClr>
        <a:buSzPct val="92000"/>
        <a:buFont typeface="Wingdings 2" charset="2"/>
        <a:buChar char=""/>
        <a:defRPr sz="900" kern="1200">
          <a:solidFill>
            <a:schemeClr val="tx2"/>
          </a:solidFill>
          <a:latin typeface="+mn-lt"/>
          <a:ea typeface="+mn-ea"/>
          <a:cs typeface="+mn-cs"/>
        </a:defRPr>
      </a:lvl5pPr>
      <a:lvl6pPr marL="1424965" indent="-171446" algn="l" defTabSz="342892" rtl="0" eaLnBrk="1" latinLnBrk="0" hangingPunct="1">
        <a:spcBef>
          <a:spcPct val="20000"/>
        </a:spcBef>
        <a:spcAft>
          <a:spcPts val="450"/>
        </a:spcAft>
        <a:buClr>
          <a:schemeClr val="accent2"/>
        </a:buClr>
        <a:buSzPct val="92000"/>
        <a:buFont typeface="Wingdings 2" charset="2"/>
        <a:buChar char=""/>
        <a:defRPr sz="900" kern="1200">
          <a:solidFill>
            <a:schemeClr val="tx2"/>
          </a:solidFill>
          <a:latin typeface="+mn-lt"/>
          <a:ea typeface="+mn-ea"/>
          <a:cs typeface="+mn-cs"/>
        </a:defRPr>
      </a:lvl6pPr>
      <a:lvl7pPr marL="1649959" indent="-171446" algn="l" defTabSz="342892" rtl="0" eaLnBrk="1" latinLnBrk="0" hangingPunct="1">
        <a:spcBef>
          <a:spcPct val="20000"/>
        </a:spcBef>
        <a:spcAft>
          <a:spcPts val="450"/>
        </a:spcAft>
        <a:buClr>
          <a:schemeClr val="accent2"/>
        </a:buClr>
        <a:buSzPct val="92000"/>
        <a:buFont typeface="Wingdings 2" charset="2"/>
        <a:buChar char=""/>
        <a:defRPr sz="900" kern="1200">
          <a:solidFill>
            <a:schemeClr val="tx2"/>
          </a:solidFill>
          <a:latin typeface="+mn-lt"/>
          <a:ea typeface="+mn-ea"/>
          <a:cs typeface="+mn-cs"/>
        </a:defRPr>
      </a:lvl7pPr>
      <a:lvl8pPr marL="1874954" indent="-171446" algn="l" defTabSz="342892" rtl="0" eaLnBrk="1" latinLnBrk="0" hangingPunct="1">
        <a:spcBef>
          <a:spcPct val="20000"/>
        </a:spcBef>
        <a:spcAft>
          <a:spcPts val="450"/>
        </a:spcAft>
        <a:buClr>
          <a:schemeClr val="accent2"/>
        </a:buClr>
        <a:buSzPct val="92000"/>
        <a:buFont typeface="Wingdings 2" charset="2"/>
        <a:buChar char=""/>
        <a:defRPr sz="900" kern="1200">
          <a:solidFill>
            <a:schemeClr val="tx2"/>
          </a:solidFill>
          <a:latin typeface="+mn-lt"/>
          <a:ea typeface="+mn-ea"/>
          <a:cs typeface="+mn-cs"/>
        </a:defRPr>
      </a:lvl8pPr>
      <a:lvl9pPr marL="2099948" indent="-17144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45097"/>
          </a:schemeClr>
        </a:solidFill>
        <a:effectLst/>
      </p:bgPr>
    </p:bg>
    <p:spTree>
      <p:nvGrpSpPr>
        <p:cNvPr id="1" name=""/>
        <p:cNvGrpSpPr/>
        <p:nvPr/>
      </p:nvGrpSpPr>
      <p:grpSpPr>
        <a:xfrm>
          <a:off x="0" y="0"/>
          <a:ext cx="0" cy="0"/>
          <a:chOff x="0" y="0"/>
          <a:chExt cx="0" cy="0"/>
        </a:xfrm>
      </p:grpSpPr>
      <p:sp>
        <p:nvSpPr>
          <p:cNvPr id="4098"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4099"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4100"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4101"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4102" name="Rectangle 8"/>
          <p:cNvSpPr>
            <a:spLocks noChangeArrowheads="1"/>
          </p:cNvSpPr>
          <p:nvPr/>
        </p:nvSpPr>
        <p:spPr bwMode="auto">
          <a:xfrm>
            <a:off x="149225" y="6388100"/>
            <a:ext cx="8832850" cy="309563"/>
          </a:xfrm>
          <a:prstGeom prst="rect">
            <a:avLst/>
          </a:prstGeom>
          <a:solidFill>
            <a:srgbClr val="24005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cs typeface="Arial" charset="0"/>
            </a:endParaRPr>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Arial" pitchFamily="34" charset="0"/>
                <a:cs typeface="Arial" pitchFamily="34" charset="0"/>
              </a:defRPr>
            </a:lvl1pPr>
          </a:lstStyle>
          <a:p>
            <a:pPr>
              <a:defRPr/>
            </a:pPr>
            <a:r>
              <a:rPr lang="en-US"/>
              <a:t>LSU-HSC Human Development Center</a:t>
            </a:r>
          </a:p>
        </p:txBody>
      </p:sp>
      <p:sp>
        <p:nvSpPr>
          <p:cNvPr id="4104" name="Straight Connector 9"/>
          <p:cNvSpPr>
            <a:spLocks noChangeShapeType="1"/>
          </p:cNvSpPr>
          <p:nvPr/>
        </p:nvSpPr>
        <p:spPr bwMode="auto">
          <a:xfrm>
            <a:off x="152400" y="1276350"/>
            <a:ext cx="8832850" cy="0"/>
          </a:xfrm>
          <a:prstGeom prst="line">
            <a:avLst/>
          </a:prstGeom>
          <a:noFill/>
          <a:ln w="9525" algn="ctr">
            <a:solidFill>
              <a:srgbClr val="240054"/>
            </a:solidFill>
            <a:prstDash val="sysDash"/>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cs typeface="Arial" charset="0"/>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rgbClr val="F69224">
                    <a:shade val="75000"/>
                  </a:srgbClr>
                </a:solidFill>
                <a:latin typeface="+mn-lt"/>
                <a:cs typeface="+mn-cs"/>
              </a:defRPr>
            </a:lvl1pPr>
          </a:lstStyle>
          <a:p>
            <a:pPr>
              <a:defRPr/>
            </a:pPr>
            <a:fld id="{B760E470-57E2-4E5C-88B3-73E78899B3B4}" type="slidenum">
              <a:rPr lang="en-US"/>
              <a:pPr>
                <a:defRPr/>
              </a:pPr>
              <a:t>‹#›</a:t>
            </a:fld>
            <a:endParaRPr lang="en-US"/>
          </a:p>
        </p:txBody>
      </p:sp>
      <p:sp>
        <p:nvSpPr>
          <p:cNvPr id="4108"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9"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endParaRPr lang="en-US" altLang="en-US"/>
          </a:p>
        </p:txBody>
      </p:sp>
      <p:pic>
        <p:nvPicPr>
          <p:cNvPr id="4110" name="Picture 20" descr="HDC MAN LOGO.tif"/>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152400" y="152400"/>
            <a:ext cx="788988"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8637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Lst>
  <p:hf hdr="0"/>
  <p:txStyles>
    <p:titleStyle>
      <a:lvl1pPr algn="r" rtl="0" eaLnBrk="0" fontAlgn="base" hangingPunct="0">
        <a:spcBef>
          <a:spcPct val="0"/>
        </a:spcBef>
        <a:spcAft>
          <a:spcPct val="0"/>
        </a:spcAft>
        <a:defRPr sz="3300" kern="1200">
          <a:solidFill>
            <a:srgbClr val="D9801E"/>
          </a:solidFill>
          <a:latin typeface="+mj-lt"/>
          <a:ea typeface="+mj-ea"/>
          <a:cs typeface="+mj-cs"/>
        </a:defRPr>
      </a:lvl1pPr>
      <a:lvl2pPr algn="r" rtl="0" eaLnBrk="0" fontAlgn="base" hangingPunct="0">
        <a:spcBef>
          <a:spcPct val="0"/>
        </a:spcBef>
        <a:spcAft>
          <a:spcPct val="0"/>
        </a:spcAft>
        <a:defRPr sz="3300">
          <a:solidFill>
            <a:srgbClr val="D9801E"/>
          </a:solidFill>
          <a:latin typeface="Georgia" pitchFamily="18" charset="0"/>
        </a:defRPr>
      </a:lvl2pPr>
      <a:lvl3pPr algn="r" rtl="0" eaLnBrk="0" fontAlgn="base" hangingPunct="0">
        <a:spcBef>
          <a:spcPct val="0"/>
        </a:spcBef>
        <a:spcAft>
          <a:spcPct val="0"/>
        </a:spcAft>
        <a:defRPr sz="3300">
          <a:solidFill>
            <a:srgbClr val="D9801E"/>
          </a:solidFill>
          <a:latin typeface="Georgia" pitchFamily="18" charset="0"/>
        </a:defRPr>
      </a:lvl3pPr>
      <a:lvl4pPr algn="r" rtl="0" eaLnBrk="0" fontAlgn="base" hangingPunct="0">
        <a:spcBef>
          <a:spcPct val="0"/>
        </a:spcBef>
        <a:spcAft>
          <a:spcPct val="0"/>
        </a:spcAft>
        <a:defRPr sz="3300">
          <a:solidFill>
            <a:srgbClr val="D9801E"/>
          </a:solidFill>
          <a:latin typeface="Georgia" pitchFamily="18" charset="0"/>
        </a:defRPr>
      </a:lvl4pPr>
      <a:lvl5pPr algn="r" rtl="0" eaLnBrk="0" fontAlgn="base" hangingPunct="0">
        <a:spcBef>
          <a:spcPct val="0"/>
        </a:spcBef>
        <a:spcAft>
          <a:spcPct val="0"/>
        </a:spcAft>
        <a:defRPr sz="3300">
          <a:solidFill>
            <a:srgbClr val="D9801E"/>
          </a:solidFill>
          <a:latin typeface="Georgia" pitchFamily="18" charset="0"/>
        </a:defRPr>
      </a:lvl5pPr>
      <a:lvl6pPr marL="457200" algn="r" rtl="0" fontAlgn="base">
        <a:spcBef>
          <a:spcPct val="0"/>
        </a:spcBef>
        <a:spcAft>
          <a:spcPct val="0"/>
        </a:spcAft>
        <a:defRPr sz="3300">
          <a:solidFill>
            <a:srgbClr val="D9801E"/>
          </a:solidFill>
          <a:latin typeface="Georgia" pitchFamily="18" charset="0"/>
        </a:defRPr>
      </a:lvl6pPr>
      <a:lvl7pPr marL="914400" algn="r" rtl="0" fontAlgn="base">
        <a:spcBef>
          <a:spcPct val="0"/>
        </a:spcBef>
        <a:spcAft>
          <a:spcPct val="0"/>
        </a:spcAft>
        <a:defRPr sz="3300">
          <a:solidFill>
            <a:srgbClr val="D9801E"/>
          </a:solidFill>
          <a:latin typeface="Georgia" pitchFamily="18" charset="0"/>
        </a:defRPr>
      </a:lvl7pPr>
      <a:lvl8pPr marL="1371600" algn="r" rtl="0" fontAlgn="base">
        <a:spcBef>
          <a:spcPct val="0"/>
        </a:spcBef>
        <a:spcAft>
          <a:spcPct val="0"/>
        </a:spcAft>
        <a:defRPr sz="3300">
          <a:solidFill>
            <a:srgbClr val="D9801E"/>
          </a:solidFill>
          <a:latin typeface="Georgia" pitchFamily="18" charset="0"/>
        </a:defRPr>
      </a:lvl8pPr>
      <a:lvl9pPr marL="1828800" algn="r" rtl="0" fontAlgn="base">
        <a:spcBef>
          <a:spcPct val="0"/>
        </a:spcBef>
        <a:spcAft>
          <a:spcPct val="0"/>
        </a:spcAft>
        <a:defRPr sz="3300">
          <a:solidFill>
            <a:srgbClr val="D9801E"/>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Arial" pitchFamily="34" charset="0"/>
          <a:ea typeface="+mn-ea"/>
          <a:cs typeface="Arial" pitchFamily="34" charset="0"/>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Arial" pitchFamily="34" charset="0"/>
          <a:ea typeface="+mn-ea"/>
          <a:cs typeface="Arial" pitchFamily="34" charset="0"/>
        </a:defRPr>
      </a:lvl2pPr>
      <a:lvl3pPr marL="822325" indent="-228600" algn="l" rtl="0" eaLnBrk="0" fontAlgn="base" hangingPunct="0">
        <a:spcBef>
          <a:spcPct val="20000"/>
        </a:spcBef>
        <a:spcAft>
          <a:spcPct val="0"/>
        </a:spcAft>
        <a:buClr>
          <a:srgbClr val="F69224"/>
        </a:buClr>
        <a:buSzPct val="75000"/>
        <a:buFont typeface="Wingdings 2" pitchFamily="18" charset="2"/>
        <a:buChar char=""/>
        <a:defRPr sz="2000" kern="1200">
          <a:solidFill>
            <a:schemeClr val="tx1"/>
          </a:solidFill>
          <a:latin typeface="Arial" pitchFamily="34" charset="0"/>
          <a:ea typeface="+mn-ea"/>
          <a:cs typeface="Arial" pitchFamily="34" charset="0"/>
        </a:defRPr>
      </a:lvl3pPr>
      <a:lvl4pPr marL="1096963" indent="-228600" algn="l" rtl="0" eaLnBrk="0" fontAlgn="base" hangingPunct="0">
        <a:spcBef>
          <a:spcPct val="20000"/>
        </a:spcBef>
        <a:spcAft>
          <a:spcPct val="0"/>
        </a:spcAft>
        <a:buClr>
          <a:srgbClr val="BB9DE3"/>
        </a:buClr>
        <a:buSzPct val="70000"/>
        <a:buFont typeface="Wingdings" pitchFamily="2" charset="2"/>
        <a:buChar char=""/>
        <a:defRPr sz="2000" kern="1200">
          <a:solidFill>
            <a:schemeClr val="tx2"/>
          </a:solidFill>
          <a:latin typeface="Arial" pitchFamily="34" charset="0"/>
          <a:ea typeface="+mn-ea"/>
          <a:cs typeface="Arial" pitchFamily="34" charset="0"/>
        </a:defRPr>
      </a:lvl4pPr>
      <a:lvl5pPr marL="1371600" indent="-228600" algn="l" rtl="0" eaLnBrk="0" fontAlgn="base" hangingPunct="0">
        <a:spcBef>
          <a:spcPct val="20000"/>
        </a:spcBef>
        <a:spcAft>
          <a:spcPct val="0"/>
        </a:spcAft>
        <a:buClr>
          <a:srgbClr val="F8C690"/>
        </a:buClr>
        <a:buChar char="•"/>
        <a:defRPr kern="1200">
          <a:solidFill>
            <a:schemeClr val="tx1"/>
          </a:solidFill>
          <a:latin typeface="Arial" pitchFamily="34" charset="0"/>
          <a:ea typeface="+mn-ea"/>
          <a:cs typeface="Arial" pitchFamily="34"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4" y="687478"/>
            <a:ext cx="7989752" cy="1083329"/>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4" y="2228003"/>
            <a:ext cx="7989752" cy="3630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p:nvSpPr>
        <p:spPr>
          <a:xfrm>
            <a:off x="459463" y="82026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2766" y="825893"/>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20668" y="82026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12906" y="6164828"/>
            <a:ext cx="1631094" cy="693172"/>
          </a:xfrm>
          <a:prstGeom prst="rect">
            <a:avLst/>
          </a:prstGeom>
        </p:spPr>
      </p:pic>
    </p:spTree>
    <p:extLst>
      <p:ext uri="{BB962C8B-B14F-4D97-AF65-F5344CB8AC3E}">
        <p14:creationId xmlns:p14="http://schemas.microsoft.com/office/powerpoint/2010/main" val="1964237094"/>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Lst>
  <p:txStyles>
    <p:titleStyle>
      <a:lvl1pPr algn="l" defTabSz="342892"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494" indent="-229494" algn="l" defTabSz="342892" rtl="0" eaLnBrk="1" latinLnBrk="0" hangingPunct="1">
        <a:spcBef>
          <a:spcPct val="20000"/>
        </a:spcBef>
        <a:spcAft>
          <a:spcPts val="450"/>
        </a:spcAft>
        <a:buClr>
          <a:schemeClr val="accent2"/>
        </a:buClr>
        <a:buSzPct val="92000"/>
        <a:buFont typeface="Wingdings 2" charset="2"/>
        <a:buChar char=""/>
        <a:defRPr sz="1350" kern="1200">
          <a:solidFill>
            <a:schemeClr val="tx2"/>
          </a:solidFill>
          <a:latin typeface="+mn-lt"/>
          <a:ea typeface="+mn-ea"/>
          <a:cs typeface="+mn-cs"/>
        </a:defRPr>
      </a:lvl1pPr>
      <a:lvl2pPr marL="472488" indent="-229494" algn="l" defTabSz="342892" rtl="0" eaLnBrk="1" latinLnBrk="0" hangingPunct="1">
        <a:spcBef>
          <a:spcPct val="20000"/>
        </a:spcBef>
        <a:spcAft>
          <a:spcPts val="450"/>
        </a:spcAft>
        <a:buClr>
          <a:schemeClr val="accent2"/>
        </a:buClr>
        <a:buSzPct val="92000"/>
        <a:buFont typeface="Wingdings 2" charset="2"/>
        <a:buChar char=""/>
        <a:defRPr sz="1200" kern="1200">
          <a:solidFill>
            <a:schemeClr val="tx2"/>
          </a:solidFill>
          <a:latin typeface="+mn-lt"/>
          <a:ea typeface="+mn-ea"/>
          <a:cs typeface="+mn-cs"/>
        </a:defRPr>
      </a:lvl2pPr>
      <a:lvl3pPr marL="674984" indent="-202495" algn="l" defTabSz="342892" rtl="0" eaLnBrk="1" latinLnBrk="0" hangingPunct="1">
        <a:spcBef>
          <a:spcPct val="20000"/>
        </a:spcBef>
        <a:spcAft>
          <a:spcPts val="450"/>
        </a:spcAft>
        <a:buClr>
          <a:schemeClr val="accent2"/>
        </a:buClr>
        <a:buSzPct val="92000"/>
        <a:buFont typeface="Wingdings 2" charset="2"/>
        <a:buChar char=""/>
        <a:defRPr sz="1050" kern="1200">
          <a:solidFill>
            <a:schemeClr val="tx2"/>
          </a:solidFill>
          <a:latin typeface="+mn-lt"/>
          <a:ea typeface="+mn-ea"/>
          <a:cs typeface="+mn-cs"/>
        </a:defRPr>
      </a:lvl3pPr>
      <a:lvl4pPr marL="931477" indent="-175496" algn="l" defTabSz="342892" rtl="0" eaLnBrk="1" latinLnBrk="0" hangingPunct="1">
        <a:spcBef>
          <a:spcPct val="20000"/>
        </a:spcBef>
        <a:spcAft>
          <a:spcPts val="450"/>
        </a:spcAft>
        <a:buClr>
          <a:schemeClr val="accent2"/>
        </a:buClr>
        <a:buSzPct val="92000"/>
        <a:buFont typeface="Wingdings 2" charset="2"/>
        <a:buChar char=""/>
        <a:defRPr sz="900" kern="1200">
          <a:solidFill>
            <a:schemeClr val="tx2"/>
          </a:solidFill>
          <a:latin typeface="+mn-lt"/>
          <a:ea typeface="+mn-ea"/>
          <a:cs typeface="+mn-cs"/>
        </a:defRPr>
      </a:lvl4pPr>
      <a:lvl5pPr marL="1201470" indent="-175496" algn="l" defTabSz="342892" rtl="0" eaLnBrk="1" latinLnBrk="0" hangingPunct="1">
        <a:spcBef>
          <a:spcPct val="20000"/>
        </a:spcBef>
        <a:spcAft>
          <a:spcPts val="450"/>
        </a:spcAft>
        <a:buClr>
          <a:schemeClr val="accent2"/>
        </a:buClr>
        <a:buSzPct val="92000"/>
        <a:buFont typeface="Wingdings 2" charset="2"/>
        <a:buChar char=""/>
        <a:defRPr sz="900" kern="1200">
          <a:solidFill>
            <a:schemeClr val="tx2"/>
          </a:solidFill>
          <a:latin typeface="+mn-lt"/>
          <a:ea typeface="+mn-ea"/>
          <a:cs typeface="+mn-cs"/>
        </a:defRPr>
      </a:lvl5pPr>
      <a:lvl6pPr marL="1424965" indent="-171446" algn="l" defTabSz="342892" rtl="0" eaLnBrk="1" latinLnBrk="0" hangingPunct="1">
        <a:spcBef>
          <a:spcPct val="20000"/>
        </a:spcBef>
        <a:spcAft>
          <a:spcPts val="450"/>
        </a:spcAft>
        <a:buClr>
          <a:schemeClr val="accent2"/>
        </a:buClr>
        <a:buSzPct val="92000"/>
        <a:buFont typeface="Wingdings 2" charset="2"/>
        <a:buChar char=""/>
        <a:defRPr sz="900" kern="1200">
          <a:solidFill>
            <a:schemeClr val="tx2"/>
          </a:solidFill>
          <a:latin typeface="+mn-lt"/>
          <a:ea typeface="+mn-ea"/>
          <a:cs typeface="+mn-cs"/>
        </a:defRPr>
      </a:lvl6pPr>
      <a:lvl7pPr marL="1649959" indent="-171446" algn="l" defTabSz="342892" rtl="0" eaLnBrk="1" latinLnBrk="0" hangingPunct="1">
        <a:spcBef>
          <a:spcPct val="20000"/>
        </a:spcBef>
        <a:spcAft>
          <a:spcPts val="450"/>
        </a:spcAft>
        <a:buClr>
          <a:schemeClr val="accent2"/>
        </a:buClr>
        <a:buSzPct val="92000"/>
        <a:buFont typeface="Wingdings 2" charset="2"/>
        <a:buChar char=""/>
        <a:defRPr sz="900" kern="1200">
          <a:solidFill>
            <a:schemeClr val="tx2"/>
          </a:solidFill>
          <a:latin typeface="+mn-lt"/>
          <a:ea typeface="+mn-ea"/>
          <a:cs typeface="+mn-cs"/>
        </a:defRPr>
      </a:lvl7pPr>
      <a:lvl8pPr marL="1874954" indent="-171446" algn="l" defTabSz="342892" rtl="0" eaLnBrk="1" latinLnBrk="0" hangingPunct="1">
        <a:spcBef>
          <a:spcPct val="20000"/>
        </a:spcBef>
        <a:spcAft>
          <a:spcPts val="450"/>
        </a:spcAft>
        <a:buClr>
          <a:schemeClr val="accent2"/>
        </a:buClr>
        <a:buSzPct val="92000"/>
        <a:buFont typeface="Wingdings 2" charset="2"/>
        <a:buChar char=""/>
        <a:defRPr sz="900" kern="1200">
          <a:solidFill>
            <a:schemeClr val="tx2"/>
          </a:solidFill>
          <a:latin typeface="+mn-lt"/>
          <a:ea typeface="+mn-ea"/>
          <a:cs typeface="+mn-cs"/>
        </a:defRPr>
      </a:lvl8pPr>
      <a:lvl9pPr marL="2099948" indent="-17144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48107A"/>
        </a:solidFill>
        <a:effectLst/>
      </p:bgPr>
    </p:bg>
    <p:spTree>
      <p:nvGrpSpPr>
        <p:cNvPr id="1" name=""/>
        <p:cNvGrpSpPr/>
        <p:nvPr/>
      </p:nvGrpSpPr>
      <p:grpSpPr>
        <a:xfrm>
          <a:off x="0" y="0"/>
          <a:ext cx="0" cy="0"/>
          <a:chOff x="0" y="0"/>
          <a:chExt cx="0" cy="0"/>
        </a:xfrm>
      </p:grpSpPr>
      <p:sp>
        <p:nvSpPr>
          <p:cNvPr id="3" name="Rectangle 2"/>
          <p:cNvSpPr/>
          <p:nvPr/>
        </p:nvSpPr>
        <p:spPr>
          <a:xfrm>
            <a:off x="436605" y="304800"/>
            <a:ext cx="8262552" cy="6186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5772" y="5836132"/>
            <a:ext cx="1367482" cy="581144"/>
          </a:xfrm>
          <a:prstGeom prst="rect">
            <a:avLst/>
          </a:prstGeom>
        </p:spPr>
      </p:pic>
    </p:spTree>
    <p:extLst>
      <p:ext uri="{BB962C8B-B14F-4D97-AF65-F5344CB8AC3E}">
        <p14:creationId xmlns:p14="http://schemas.microsoft.com/office/powerpoint/2010/main" val="279214683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Lst>
  <p:txStyles>
    <p:titleStyle>
      <a:lvl1pPr algn="l" defTabSz="514337"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4"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2"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1"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8"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4"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BB7EF37-FD7B-4056-B277-5361967B18D6}" type="datetimeFigureOut">
              <a:rPr lang="en-US" smtClean="0"/>
              <a:t>1/30/2023</a:t>
            </a:fld>
            <a:endParaRPr lang="en-US"/>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5EEAA2A-C62B-454A-9E8D-3ADE3C55B829}" type="slidenum">
              <a:rPr lang="en-US" smtClean="0"/>
              <a:t>‹#›</a:t>
            </a:fld>
            <a:endParaRPr lang="en-US"/>
          </a:p>
        </p:txBody>
      </p:sp>
    </p:spTree>
    <p:extLst>
      <p:ext uri="{BB962C8B-B14F-4D97-AF65-F5344CB8AC3E}">
        <p14:creationId xmlns:p14="http://schemas.microsoft.com/office/powerpoint/2010/main" val="185880542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www.lasard.org/" TargetMode="External"/><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hyperlink" Target="http://www.instagram.com/project_lasard/" TargetMode="External"/><Relationship Id="rId4" Type="http://schemas.openxmlformats.org/officeDocument/2006/relationships/hyperlink" Target="http://www.facebook.com/LASARD.Projec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94.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3BE67-5DCC-A8B1-42CC-60710DA8CBAB}"/>
              </a:ext>
            </a:extLst>
          </p:cNvPr>
          <p:cNvSpPr>
            <a:spLocks noGrp="1"/>
          </p:cNvSpPr>
          <p:nvPr>
            <p:ph type="ctrTitle"/>
          </p:nvPr>
        </p:nvSpPr>
        <p:spPr/>
        <p:txBody>
          <a:bodyPr/>
          <a:lstStyle/>
          <a:p>
            <a:r>
              <a:rPr lang="en-US" dirty="0"/>
              <a:t>LASARD Parent Training Series</a:t>
            </a:r>
          </a:p>
        </p:txBody>
      </p:sp>
      <p:sp>
        <p:nvSpPr>
          <p:cNvPr id="3" name="Subtitle 2">
            <a:extLst>
              <a:ext uri="{FF2B5EF4-FFF2-40B4-BE49-F238E27FC236}">
                <a16:creationId xmlns:a16="http://schemas.microsoft.com/office/drawing/2014/main" id="{94F36422-6FAD-D810-7617-1E3FC2C48BE8}"/>
              </a:ext>
            </a:extLst>
          </p:cNvPr>
          <p:cNvSpPr>
            <a:spLocks noGrp="1"/>
          </p:cNvSpPr>
          <p:nvPr>
            <p:ph type="subTitle" idx="1"/>
          </p:nvPr>
        </p:nvSpPr>
        <p:spPr/>
        <p:txBody>
          <a:bodyPr/>
          <a:lstStyle/>
          <a:p>
            <a:r>
              <a:rPr lang="en-US" dirty="0"/>
              <a:t>January 2023</a:t>
            </a:r>
          </a:p>
          <a:p>
            <a:endParaRPr lang="en-US" dirty="0"/>
          </a:p>
          <a:p>
            <a:r>
              <a:rPr lang="en-US" dirty="0"/>
              <a:t>Julie Riley, M.Ed., BCBA, LBA</a:t>
            </a:r>
          </a:p>
          <a:p>
            <a:r>
              <a:rPr lang="en-US" dirty="0"/>
              <a:t>LASARD Project Director</a:t>
            </a:r>
          </a:p>
        </p:txBody>
      </p:sp>
    </p:spTree>
    <p:extLst>
      <p:ext uri="{BB962C8B-B14F-4D97-AF65-F5344CB8AC3E}">
        <p14:creationId xmlns:p14="http://schemas.microsoft.com/office/powerpoint/2010/main" val="969681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60266-1D0F-4FD6-96C5-BAB452B4F04C}"/>
              </a:ext>
            </a:extLst>
          </p:cNvPr>
          <p:cNvSpPr>
            <a:spLocks noGrp="1"/>
          </p:cNvSpPr>
          <p:nvPr>
            <p:ph type="title"/>
          </p:nvPr>
        </p:nvSpPr>
        <p:spPr/>
        <p:txBody>
          <a:bodyPr/>
          <a:lstStyle/>
          <a:p>
            <a:r>
              <a:rPr lang="en-US" dirty="0"/>
              <a:t>Visual Supports</a:t>
            </a:r>
          </a:p>
        </p:txBody>
      </p:sp>
      <p:pic>
        <p:nvPicPr>
          <p:cNvPr id="3" name="Picture 2">
            <a:extLst>
              <a:ext uri="{FF2B5EF4-FFF2-40B4-BE49-F238E27FC236}">
                <a16:creationId xmlns:a16="http://schemas.microsoft.com/office/drawing/2014/main" id="{5659117E-86A1-0C9F-1C0E-F887D917F8B9}"/>
              </a:ext>
            </a:extLst>
          </p:cNvPr>
          <p:cNvPicPr>
            <a:picLocks noChangeAspect="1"/>
          </p:cNvPicPr>
          <p:nvPr/>
        </p:nvPicPr>
        <p:blipFill>
          <a:blip r:embed="rId3"/>
          <a:stretch>
            <a:fillRect/>
          </a:stretch>
        </p:blipFill>
        <p:spPr>
          <a:xfrm>
            <a:off x="2404904" y="2057157"/>
            <a:ext cx="4732992" cy="3649959"/>
          </a:xfrm>
          <a:prstGeom prst="rect">
            <a:avLst/>
          </a:prstGeom>
        </p:spPr>
      </p:pic>
    </p:spTree>
    <p:extLst>
      <p:ext uri="{BB962C8B-B14F-4D97-AF65-F5344CB8AC3E}">
        <p14:creationId xmlns:p14="http://schemas.microsoft.com/office/powerpoint/2010/main" val="406501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60266-1D0F-4FD6-96C5-BAB452B4F04C}"/>
              </a:ext>
            </a:extLst>
          </p:cNvPr>
          <p:cNvSpPr>
            <a:spLocks noGrp="1"/>
          </p:cNvSpPr>
          <p:nvPr>
            <p:ph type="title"/>
          </p:nvPr>
        </p:nvSpPr>
        <p:spPr/>
        <p:txBody>
          <a:bodyPr/>
          <a:lstStyle/>
          <a:p>
            <a:r>
              <a:rPr lang="en-US" dirty="0"/>
              <a:t>Social </a:t>
            </a:r>
            <a:br>
              <a:rPr lang="en-US" dirty="0"/>
            </a:br>
            <a:r>
              <a:rPr lang="en-US" dirty="0"/>
              <a:t>Narratives</a:t>
            </a:r>
          </a:p>
        </p:txBody>
      </p:sp>
      <p:sp>
        <p:nvSpPr>
          <p:cNvPr id="5" name="Rectangle 4">
            <a:extLst>
              <a:ext uri="{FF2B5EF4-FFF2-40B4-BE49-F238E27FC236}">
                <a16:creationId xmlns:a16="http://schemas.microsoft.com/office/drawing/2014/main" id="{EDF46209-78DF-4394-9498-86EA05ACA806}"/>
              </a:ext>
            </a:extLst>
          </p:cNvPr>
          <p:cNvSpPr/>
          <p:nvPr/>
        </p:nvSpPr>
        <p:spPr>
          <a:xfrm>
            <a:off x="1308538" y="6323597"/>
            <a:ext cx="4572000" cy="215444"/>
          </a:xfrm>
          <a:prstGeom prst="rect">
            <a:avLst/>
          </a:prstGeom>
        </p:spPr>
        <p:txBody>
          <a:bodyPr>
            <a:spAutoFit/>
          </a:bodyPr>
          <a:lstStyle/>
          <a:p>
            <a:pPr algn="r"/>
            <a:r>
              <a:rPr lang="en-US" sz="800" dirty="0">
                <a:solidFill>
                  <a:schemeClr val="bg1"/>
                </a:solidFill>
              </a:rPr>
              <a:t>https://www.planetpuberty.org.au/wp-content/uploads/2021/03/Voice-breaking-F.pdf</a:t>
            </a:r>
          </a:p>
        </p:txBody>
      </p:sp>
      <p:pic>
        <p:nvPicPr>
          <p:cNvPr id="8" name="Picture 7">
            <a:extLst>
              <a:ext uri="{FF2B5EF4-FFF2-40B4-BE49-F238E27FC236}">
                <a16:creationId xmlns:a16="http://schemas.microsoft.com/office/drawing/2014/main" id="{2E959334-8DB0-4D94-AC90-1E8FBC797442}"/>
              </a:ext>
            </a:extLst>
          </p:cNvPr>
          <p:cNvPicPr>
            <a:picLocks noChangeAspect="1"/>
          </p:cNvPicPr>
          <p:nvPr/>
        </p:nvPicPr>
        <p:blipFill>
          <a:blip r:embed="rId2"/>
          <a:stretch>
            <a:fillRect/>
          </a:stretch>
        </p:blipFill>
        <p:spPr>
          <a:xfrm>
            <a:off x="2678002" y="195849"/>
            <a:ext cx="4211529" cy="5744904"/>
          </a:xfrm>
          <a:prstGeom prst="rect">
            <a:avLst/>
          </a:prstGeom>
        </p:spPr>
      </p:pic>
    </p:spTree>
    <p:extLst>
      <p:ext uri="{BB962C8B-B14F-4D97-AF65-F5344CB8AC3E}">
        <p14:creationId xmlns:p14="http://schemas.microsoft.com/office/powerpoint/2010/main" val="1084770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03754" y="297493"/>
            <a:ext cx="3156155"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effectLst/>
                <a:uLnTx/>
                <a:uFillTx/>
                <a:latin typeface="Gill Sans MT" panose="020B0502020104020203"/>
                <a:ea typeface="+mn-ea"/>
                <a:cs typeface="+mn-cs"/>
              </a:rPr>
              <a:t>QUESTIONS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102" y="1221725"/>
            <a:ext cx="8003458" cy="4608804"/>
          </a:xfrm>
          <a:prstGeom prst="rect">
            <a:avLst/>
          </a:prstGeom>
        </p:spPr>
      </p:pic>
    </p:spTree>
    <p:extLst>
      <p:ext uri="{BB962C8B-B14F-4D97-AF65-F5344CB8AC3E}">
        <p14:creationId xmlns:p14="http://schemas.microsoft.com/office/powerpoint/2010/main" val="142206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7" name="Google Shape;747;p84"/>
          <p:cNvSpPr txBox="1"/>
          <p:nvPr/>
        </p:nvSpPr>
        <p:spPr>
          <a:xfrm>
            <a:off x="2261874" y="4322808"/>
            <a:ext cx="5092200" cy="18471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800" b="0" i="0" u="sng" strike="noStrike" kern="0" cap="none" spc="0" normalizeH="0" baseline="0" noProof="0">
                <a:ln>
                  <a:noFill/>
                </a:ln>
                <a:solidFill>
                  <a:srgbClr val="212121"/>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www.lasard.org</a:t>
            </a:r>
            <a:endParaRPr kumimoji="0" sz="1800" b="0" i="0" u="none" strike="noStrike" kern="0" cap="none" spc="0" normalizeH="0" baseline="0" noProof="0">
              <a:ln>
                <a:noFill/>
              </a:ln>
              <a:solidFill>
                <a:srgbClr val="212121"/>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212121"/>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800" b="0" i="0" u="sng" strike="noStrike" kern="0" cap="none" spc="0" normalizeH="0" baseline="0" noProof="0">
                <a:ln>
                  <a:noFill/>
                </a:ln>
                <a:solidFill>
                  <a:srgbClr val="212121"/>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www.facebook.com/LASARD.Project</a:t>
            </a:r>
            <a:endParaRPr kumimoji="0" sz="1800" b="0" i="0" u="none" strike="noStrike" kern="0" cap="none" spc="0" normalizeH="0" baseline="0" noProof="0">
              <a:ln>
                <a:noFill/>
              </a:ln>
              <a:solidFill>
                <a:srgbClr val="212121"/>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212121"/>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800" b="0" i="0" u="sng" strike="noStrike" kern="0" cap="none" spc="0" normalizeH="0" baseline="0" noProof="0">
                <a:ln>
                  <a:noFill/>
                </a:ln>
                <a:solidFill>
                  <a:srgbClr val="212121"/>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www.instagram.com/project_lasard/</a:t>
            </a: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 </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750" name="Google Shape;750;p84"/>
          <p:cNvPicPr preferRelativeResize="0"/>
          <p:nvPr/>
        </p:nvPicPr>
        <p:blipFill>
          <a:blip r:embed="rId6">
            <a:alphaModFix/>
          </a:blip>
          <a:stretch>
            <a:fillRect/>
          </a:stretch>
        </p:blipFill>
        <p:spPr>
          <a:xfrm>
            <a:off x="3535982" y="4322808"/>
            <a:ext cx="479775" cy="479775"/>
          </a:xfrm>
          <a:prstGeom prst="rect">
            <a:avLst/>
          </a:prstGeom>
          <a:noFill/>
          <a:ln>
            <a:noFill/>
          </a:ln>
        </p:spPr>
      </p:pic>
      <p:pic>
        <p:nvPicPr>
          <p:cNvPr id="751" name="Google Shape;751;p84"/>
          <p:cNvPicPr preferRelativeResize="0"/>
          <p:nvPr/>
        </p:nvPicPr>
        <p:blipFill>
          <a:blip r:embed="rId7">
            <a:alphaModFix/>
          </a:blip>
          <a:stretch>
            <a:fillRect/>
          </a:stretch>
        </p:blipFill>
        <p:spPr>
          <a:xfrm>
            <a:off x="2575188" y="4884536"/>
            <a:ext cx="401275" cy="401275"/>
          </a:xfrm>
          <a:prstGeom prst="rect">
            <a:avLst/>
          </a:prstGeom>
          <a:noFill/>
          <a:ln>
            <a:noFill/>
          </a:ln>
        </p:spPr>
      </p:pic>
      <p:pic>
        <p:nvPicPr>
          <p:cNvPr id="752" name="Google Shape;752;p84"/>
          <p:cNvPicPr preferRelativeResize="0"/>
          <p:nvPr/>
        </p:nvPicPr>
        <p:blipFill>
          <a:blip r:embed="rId8">
            <a:alphaModFix/>
          </a:blip>
          <a:stretch>
            <a:fillRect/>
          </a:stretch>
        </p:blipFill>
        <p:spPr>
          <a:xfrm>
            <a:off x="2575188" y="5512176"/>
            <a:ext cx="401274" cy="401274"/>
          </a:xfrm>
          <a:prstGeom prst="rect">
            <a:avLst/>
          </a:prstGeom>
          <a:noFill/>
          <a:ln>
            <a:noFill/>
          </a:ln>
        </p:spPr>
      </p:pic>
      <p:sp>
        <p:nvSpPr>
          <p:cNvPr id="2" name="Rectangle 1"/>
          <p:cNvSpPr/>
          <p:nvPr/>
        </p:nvSpPr>
        <p:spPr>
          <a:xfrm>
            <a:off x="2239031" y="2247597"/>
            <a:ext cx="4572000" cy="954107"/>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latin typeface="Gill Sans MT" panose="020B0502020104020203" pitchFamily="34" charset="0"/>
                <a:cs typeface="Arial"/>
                <a:sym typeface="Arial"/>
              </a:rPr>
              <a:t>Julie Riley </a:t>
            </a: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latin typeface="Gill Sans MT" panose="020B0502020104020203" pitchFamily="34" charset="0"/>
                <a:cs typeface="Arial"/>
                <a:sym typeface="Arial"/>
              </a:rPr>
              <a:t>jrile1@lsuhsc.edu</a:t>
            </a:r>
            <a:endParaRPr kumimoji="0" lang="en-US" sz="2000" b="0" i="0" u="none" strike="noStrike" kern="0" cap="none" spc="0" normalizeH="0" baseline="0" noProof="0" dirty="0">
              <a:ln>
                <a:noFill/>
              </a:ln>
              <a:solidFill>
                <a:srgbClr val="000000"/>
              </a:solidFill>
              <a:effectLst/>
              <a:uLnTx/>
              <a:uFillTx/>
              <a:latin typeface="Gill Sans MT" panose="020B0502020104020203" pitchFamily="34" charset="0"/>
              <a:cs typeface="Arial"/>
              <a:sym typeface="Arial"/>
            </a:endParaRPr>
          </a:p>
        </p:txBody>
      </p:sp>
      <p:sp>
        <p:nvSpPr>
          <p:cNvPr id="4" name="Title 3"/>
          <p:cNvSpPr>
            <a:spLocks noGrp="1"/>
          </p:cNvSpPr>
          <p:nvPr>
            <p:ph type="title" idx="4294967295"/>
          </p:nvPr>
        </p:nvSpPr>
        <p:spPr>
          <a:xfrm>
            <a:off x="587682" y="15854"/>
            <a:ext cx="7988300" cy="1082675"/>
          </a:xfrm>
        </p:spPr>
        <p:txBody>
          <a:bodyPr>
            <a:normAutofit/>
          </a:bodyPr>
          <a:lstStyle/>
          <a:p>
            <a:pPr algn="ctr"/>
            <a:r>
              <a:rPr lang="en-US" sz="2800">
                <a:latin typeface="Gill Sans MT" panose="020B0502020104020203" pitchFamily="34" charset="0"/>
              </a:rPr>
              <a:t>CONTACT US!</a:t>
            </a:r>
          </a:p>
        </p:txBody>
      </p:sp>
    </p:spTree>
    <p:extLst>
      <p:ext uri="{BB962C8B-B14F-4D97-AF65-F5344CB8AC3E}">
        <p14:creationId xmlns:p14="http://schemas.microsoft.com/office/powerpoint/2010/main" val="2369690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16090" b="8085"/>
          <a:stretch/>
        </p:blipFill>
        <p:spPr>
          <a:xfrm>
            <a:off x="1817618" y="5887233"/>
            <a:ext cx="5508764" cy="739657"/>
          </a:xfrm>
          <a:prstGeom prst="rect">
            <a:avLst/>
          </a:prstGeom>
        </p:spPr>
      </p:pic>
      <p:pic>
        <p:nvPicPr>
          <p:cNvPr id="4" name="Picture 3" descr="A picture containing graphical user interface&#10;&#10;Description automatically generated">
            <a:extLst>
              <a:ext uri="{FF2B5EF4-FFF2-40B4-BE49-F238E27FC236}">
                <a16:creationId xmlns:a16="http://schemas.microsoft.com/office/drawing/2014/main" id="{003B87C3-8129-F32E-283C-936560F222A3}"/>
              </a:ext>
            </a:extLst>
          </p:cNvPr>
          <p:cNvPicPr>
            <a:picLocks noChangeAspect="1"/>
          </p:cNvPicPr>
          <p:nvPr/>
        </p:nvPicPr>
        <p:blipFill rotWithShape="1">
          <a:blip r:embed="rId4">
            <a:extLst>
              <a:ext uri="{28A0092B-C50C-407E-A947-70E740481C1C}">
                <a14:useLocalDpi xmlns:a14="http://schemas.microsoft.com/office/drawing/2010/main" val="0"/>
              </a:ext>
            </a:extLst>
          </a:blip>
          <a:srcRect b="9778"/>
          <a:stretch/>
        </p:blipFill>
        <p:spPr>
          <a:xfrm>
            <a:off x="1143000" y="-63048"/>
            <a:ext cx="6595139" cy="5950281"/>
          </a:xfrm>
          <a:prstGeom prst="rect">
            <a:avLst/>
          </a:prstGeom>
        </p:spPr>
      </p:pic>
    </p:spTree>
    <p:extLst>
      <p:ext uri="{BB962C8B-B14F-4D97-AF65-F5344CB8AC3E}">
        <p14:creationId xmlns:p14="http://schemas.microsoft.com/office/powerpoint/2010/main" val="2394564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4D82-1381-5C37-552C-40C805B5FE43}"/>
              </a:ext>
            </a:extLst>
          </p:cNvPr>
          <p:cNvSpPr>
            <a:spLocks noGrp="1"/>
          </p:cNvSpPr>
          <p:nvPr>
            <p:ph type="title" idx="4294967295"/>
          </p:nvPr>
        </p:nvSpPr>
        <p:spPr>
          <a:xfrm>
            <a:off x="618404" y="133206"/>
            <a:ext cx="7989887" cy="1082675"/>
          </a:xfrm>
        </p:spPr>
        <p:txBody>
          <a:bodyPr>
            <a:normAutofit/>
          </a:bodyPr>
          <a:lstStyle/>
          <a:p>
            <a:pPr algn="ctr"/>
            <a:r>
              <a:rPr lang="en-US" sz="2800">
                <a:latin typeface="Gill Sans MT"/>
              </a:rPr>
              <a:t>ABOUT US</a:t>
            </a:r>
            <a:endParaRPr lang="en-US"/>
          </a:p>
        </p:txBody>
      </p:sp>
      <p:pic>
        <p:nvPicPr>
          <p:cNvPr id="4" name="Picture 3" descr="A group of people posing for a photo&#10;&#10;Description automatically generated">
            <a:extLst>
              <a:ext uri="{FF2B5EF4-FFF2-40B4-BE49-F238E27FC236}">
                <a16:creationId xmlns:a16="http://schemas.microsoft.com/office/drawing/2014/main" id="{D2044129-4F4C-48DD-9853-8A3A9F764DE7}"/>
              </a:ext>
            </a:extLst>
          </p:cNvPr>
          <p:cNvPicPr>
            <a:picLocks noChangeAspect="1"/>
          </p:cNvPicPr>
          <p:nvPr/>
        </p:nvPicPr>
        <p:blipFill>
          <a:blip r:embed="rId3"/>
          <a:stretch>
            <a:fillRect/>
          </a:stretch>
        </p:blipFill>
        <p:spPr>
          <a:xfrm>
            <a:off x="1069883" y="1521071"/>
            <a:ext cx="7282542" cy="3633594"/>
          </a:xfrm>
          <a:prstGeom prst="rect">
            <a:avLst/>
          </a:prstGeom>
        </p:spPr>
      </p:pic>
    </p:spTree>
    <p:extLst>
      <p:ext uri="{BB962C8B-B14F-4D97-AF65-F5344CB8AC3E}">
        <p14:creationId xmlns:p14="http://schemas.microsoft.com/office/powerpoint/2010/main" val="2961918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0455" y="308767"/>
            <a:ext cx="5004895" cy="1325563"/>
          </a:xfrm>
        </p:spPr>
        <p:txBody>
          <a:bodyPr>
            <a:noAutofit/>
          </a:bodyPr>
          <a:lstStyle/>
          <a:p>
            <a:pPr algn="ctr"/>
            <a:r>
              <a:rPr lang="en-US" sz="3600" dirty="0"/>
              <a:t>District Autism and Related Disabilities Team</a:t>
            </a:r>
            <a:endParaRPr lang="en-US" sz="4000" dirty="0">
              <a:solidFill>
                <a:schemeClr val="accent2"/>
              </a:solidFill>
            </a:endParaRPr>
          </a:p>
        </p:txBody>
      </p:sp>
      <p:sp>
        <p:nvSpPr>
          <p:cNvPr id="6" name="Content Placeholder 5"/>
          <p:cNvSpPr>
            <a:spLocks noGrp="1"/>
          </p:cNvSpPr>
          <p:nvPr>
            <p:ph idx="1"/>
          </p:nvPr>
        </p:nvSpPr>
        <p:spPr/>
        <p:txBody>
          <a:bodyPr/>
          <a:lstStyle/>
          <a:p>
            <a:pPr marL="0" indent="0">
              <a:buNone/>
            </a:pPr>
            <a:r>
              <a:rPr lang="en-US" dirty="0"/>
              <a:t>The District Autism and Related Disabilities Team was created to assess our district’s strengths and areas of growth and improvement related to serving students with autism and related disabilities and provide resources, training and support to staff and families with the goal of increasing the use of evidence-based practices across all settings that include students with autism and related disabilities.</a:t>
            </a:r>
          </a:p>
          <a:p>
            <a:pPr marL="0" indent="0">
              <a:buNone/>
            </a:pPr>
            <a:endParaRPr lang="en-US" dirty="0"/>
          </a:p>
          <a:p>
            <a:pPr marL="0" indent="0">
              <a:buNone/>
            </a:pPr>
            <a:r>
              <a:rPr lang="en-US" dirty="0"/>
              <a:t>By using a multi-disciplinary team approach, the team supports teachers to meet students’ needs related to communication, behavioral, sensory, academic, social, and adaptive skills.  </a:t>
            </a:r>
          </a:p>
          <a:p>
            <a:endParaRPr lang="en-US" dirty="0"/>
          </a:p>
        </p:txBody>
      </p:sp>
      <p:pic>
        <p:nvPicPr>
          <p:cNvPr id="4" name="Picture 3">
            <a:extLst>
              <a:ext uri="{FF2B5EF4-FFF2-40B4-BE49-F238E27FC236}">
                <a16:creationId xmlns:a16="http://schemas.microsoft.com/office/drawing/2014/main" id="{DFED0D2A-E5EA-08F4-248D-84931D4C03C3}"/>
              </a:ext>
            </a:extLst>
          </p:cNvPr>
          <p:cNvPicPr>
            <a:picLocks noChangeAspect="1"/>
          </p:cNvPicPr>
          <p:nvPr/>
        </p:nvPicPr>
        <p:blipFill>
          <a:blip r:embed="rId3"/>
          <a:stretch>
            <a:fillRect/>
          </a:stretch>
        </p:blipFill>
        <p:spPr>
          <a:xfrm>
            <a:off x="801249" y="308767"/>
            <a:ext cx="2709206" cy="1297687"/>
          </a:xfrm>
          <a:prstGeom prst="rect">
            <a:avLst/>
          </a:prstGeom>
        </p:spPr>
      </p:pic>
    </p:spTree>
    <p:extLst>
      <p:ext uri="{BB962C8B-B14F-4D97-AF65-F5344CB8AC3E}">
        <p14:creationId xmlns:p14="http://schemas.microsoft.com/office/powerpoint/2010/main" val="822500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8762" y="1909882"/>
            <a:ext cx="4470471" cy="1323220"/>
          </a:xfrm>
        </p:spPr>
        <p:txBody>
          <a:bodyPr>
            <a:noAutofit/>
          </a:bodyPr>
          <a:lstStyle/>
          <a:p>
            <a:pPr algn="ctr"/>
            <a:r>
              <a:rPr lang="en-US" sz="4400" dirty="0">
                <a:latin typeface="Gill Sans MT"/>
              </a:rPr>
              <a:t>Autism + Puberty</a:t>
            </a:r>
            <a:endParaRPr lang="en-US" sz="4400" dirty="0"/>
          </a:p>
        </p:txBody>
      </p:sp>
      <p:sp>
        <p:nvSpPr>
          <p:cNvPr id="3" name="Subtitle 2"/>
          <p:cNvSpPr>
            <a:spLocks noGrp="1"/>
          </p:cNvSpPr>
          <p:nvPr>
            <p:ph type="subTitle" idx="1"/>
          </p:nvPr>
        </p:nvSpPr>
        <p:spPr/>
        <p:txBody>
          <a:bodyPr>
            <a:normAutofit fontScale="92500"/>
          </a:bodyPr>
          <a:lstStyle/>
          <a:p>
            <a:r>
              <a:rPr lang="en-US" sz="2400" dirty="0">
                <a:latin typeface="Gill Sans MT" panose="020B0502020104020203" pitchFamily="34" charset="0"/>
              </a:rPr>
              <a:t>LASARD FACILITATOR:</a:t>
            </a:r>
          </a:p>
          <a:p>
            <a:r>
              <a:rPr lang="en-US" sz="2400" dirty="0">
                <a:latin typeface="Gill Sans MT" panose="020B0502020104020203" pitchFamily="34" charset="0"/>
              </a:rPr>
              <a:t>Ali Kowitz, M.Ed., ET/P</a:t>
            </a:r>
          </a:p>
          <a:p>
            <a:endParaRPr lang="en-US" sz="2400" dirty="0">
              <a:latin typeface="Gill Sans MT" panose="020B0502020104020203" pitchFamily="34" charset="0"/>
            </a:endParaRPr>
          </a:p>
          <a:p>
            <a:r>
              <a:rPr lang="en-US" sz="2400" dirty="0">
                <a:latin typeface="Gill Sans MT" panose="020B0502020104020203" pitchFamily="34" charset="0"/>
              </a:rPr>
              <a:t>Full Presentation Date and Time TBD</a:t>
            </a:r>
          </a:p>
        </p:txBody>
      </p:sp>
    </p:spTree>
    <p:extLst>
      <p:ext uri="{BB962C8B-B14F-4D97-AF65-F5344CB8AC3E}">
        <p14:creationId xmlns:p14="http://schemas.microsoft.com/office/powerpoint/2010/main" val="1442934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699AB-323E-4146-BB50-8FFFD1D9FE3C}"/>
              </a:ext>
            </a:extLst>
          </p:cNvPr>
          <p:cNvPicPr>
            <a:picLocks noChangeAspect="1"/>
          </p:cNvPicPr>
          <p:nvPr/>
        </p:nvPicPr>
        <p:blipFill rotWithShape="1">
          <a:blip r:embed="rId3"/>
          <a:srcRect l="5522" t="11816" r="6413" b="6447"/>
          <a:stretch/>
        </p:blipFill>
        <p:spPr>
          <a:xfrm>
            <a:off x="64735" y="251614"/>
            <a:ext cx="9079265" cy="5493731"/>
          </a:xfrm>
          <a:prstGeom prst="rect">
            <a:avLst/>
          </a:prstGeom>
        </p:spPr>
      </p:pic>
      <p:sp>
        <p:nvSpPr>
          <p:cNvPr id="3" name="TextBox 2">
            <a:extLst>
              <a:ext uri="{FF2B5EF4-FFF2-40B4-BE49-F238E27FC236}">
                <a16:creationId xmlns:a16="http://schemas.microsoft.com/office/drawing/2014/main" id="{411BEF9D-2516-4A62-9D47-546EF69FAC74}"/>
              </a:ext>
            </a:extLst>
          </p:cNvPr>
          <p:cNvSpPr txBox="1"/>
          <p:nvPr/>
        </p:nvSpPr>
        <p:spPr>
          <a:xfrm>
            <a:off x="3301572" y="144893"/>
            <a:ext cx="2979958" cy="369332"/>
          </a:xfrm>
          <a:prstGeom prst="rect">
            <a:avLst/>
          </a:prstGeom>
          <a:noFill/>
        </p:spPr>
        <p:txBody>
          <a:bodyPr wrap="square" rtlCol="0">
            <a:spAutoFit/>
          </a:bodyPr>
          <a:lstStyle/>
          <a:p>
            <a:r>
              <a:rPr lang="en-US" b="1" dirty="0">
                <a:latin typeface="Century Gothic" panose="020B0502020202020204" pitchFamily="34" charset="0"/>
              </a:rPr>
              <a:t>Parent Training Agenda</a:t>
            </a:r>
          </a:p>
        </p:txBody>
      </p:sp>
      <p:sp>
        <p:nvSpPr>
          <p:cNvPr id="4" name="TextBox 3">
            <a:extLst>
              <a:ext uri="{FF2B5EF4-FFF2-40B4-BE49-F238E27FC236}">
                <a16:creationId xmlns:a16="http://schemas.microsoft.com/office/drawing/2014/main" id="{DCB7F65A-1098-41CF-9A9A-BD6336C47138}"/>
              </a:ext>
            </a:extLst>
          </p:cNvPr>
          <p:cNvSpPr txBox="1"/>
          <p:nvPr/>
        </p:nvSpPr>
        <p:spPr>
          <a:xfrm>
            <a:off x="2819417" y="776835"/>
            <a:ext cx="3706152" cy="3416320"/>
          </a:xfrm>
          <a:prstGeom prst="rect">
            <a:avLst/>
          </a:prstGeom>
          <a:noFill/>
        </p:spPr>
        <p:txBody>
          <a:bodyPr wrap="square" rtlCol="0">
            <a:spAutoFit/>
          </a:bodyPr>
          <a:lstStyle/>
          <a:p>
            <a:pPr marL="285750" indent="-285750">
              <a:buFont typeface="Arial" panose="020B0604020202020204" pitchFamily="34" charset="0"/>
              <a:buChar char="•"/>
            </a:pPr>
            <a:r>
              <a:rPr lang="en-US" dirty="0"/>
              <a:t>How to help children understand puberty</a:t>
            </a:r>
          </a:p>
          <a:p>
            <a:pPr marL="285750" indent="-285750">
              <a:buFont typeface="Arial" panose="020B0604020202020204" pitchFamily="34" charset="0"/>
              <a:buChar char="•"/>
            </a:pPr>
            <a:r>
              <a:rPr lang="en-US" dirty="0"/>
              <a:t>Supports parents can use to teach their children about puberty, including:</a:t>
            </a:r>
          </a:p>
          <a:p>
            <a:pPr marL="742950" lvl="1" indent="-285750">
              <a:buFont typeface="Arial" panose="020B0604020202020204" pitchFamily="34" charset="0"/>
              <a:buChar char="•"/>
            </a:pPr>
            <a:r>
              <a:rPr lang="en-US" dirty="0"/>
              <a:t>Priming</a:t>
            </a:r>
          </a:p>
          <a:p>
            <a:pPr marL="742950" lvl="1" indent="-285750">
              <a:buFont typeface="Arial" panose="020B0604020202020204" pitchFamily="34" charset="0"/>
              <a:buChar char="•"/>
            </a:pPr>
            <a:r>
              <a:rPr lang="en-US" dirty="0"/>
              <a:t>Visual Supports</a:t>
            </a:r>
          </a:p>
          <a:p>
            <a:pPr marL="742950" lvl="1" indent="-285750">
              <a:buFont typeface="Arial" panose="020B0604020202020204" pitchFamily="34" charset="0"/>
              <a:buChar char="•"/>
            </a:pPr>
            <a:r>
              <a:rPr lang="en-US" dirty="0"/>
              <a:t>Social Narratives</a:t>
            </a:r>
          </a:p>
          <a:p>
            <a:pPr marL="742950" lvl="1" indent="-285750">
              <a:buFont typeface="Arial" panose="020B0604020202020204" pitchFamily="34" charset="0"/>
              <a:buChar char="•"/>
            </a:pPr>
            <a:r>
              <a:rPr lang="en-US" dirty="0"/>
              <a:t>Task Analysis</a:t>
            </a:r>
          </a:p>
          <a:p>
            <a:pPr marL="742950" lvl="1" indent="-285750">
              <a:buFont typeface="Arial" panose="020B0604020202020204" pitchFamily="34" charset="0"/>
              <a:buChar char="•"/>
            </a:pPr>
            <a:r>
              <a:rPr lang="en-US" dirty="0"/>
              <a:t>Communication Supports</a:t>
            </a:r>
          </a:p>
          <a:p>
            <a:pPr marL="285750" indent="-285750">
              <a:buFont typeface="Arial" panose="020B0604020202020204" pitchFamily="34" charset="0"/>
              <a:buChar char="•"/>
            </a:pPr>
            <a:r>
              <a:rPr lang="en-US" dirty="0"/>
              <a:t>Q&amp;A</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3119885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D3CFB-FA0E-4687-8637-D90663771E77}"/>
              </a:ext>
            </a:extLst>
          </p:cNvPr>
          <p:cNvSpPr>
            <a:spLocks noGrp="1"/>
          </p:cNvSpPr>
          <p:nvPr>
            <p:ph type="title"/>
          </p:nvPr>
        </p:nvSpPr>
        <p:spPr/>
        <p:txBody>
          <a:bodyPr/>
          <a:lstStyle/>
          <a:p>
            <a:r>
              <a:rPr lang="en-US" dirty="0"/>
              <a:t>Preparing Children with Autism for Puberty</a:t>
            </a:r>
          </a:p>
        </p:txBody>
      </p:sp>
      <p:sp>
        <p:nvSpPr>
          <p:cNvPr id="3" name="TextBox 2">
            <a:extLst>
              <a:ext uri="{FF2B5EF4-FFF2-40B4-BE49-F238E27FC236}">
                <a16:creationId xmlns:a16="http://schemas.microsoft.com/office/drawing/2014/main" id="{17C09D1C-4FF4-4245-9DDC-1AB6C6C3B557}"/>
              </a:ext>
            </a:extLst>
          </p:cNvPr>
          <p:cNvSpPr txBox="1"/>
          <p:nvPr/>
        </p:nvSpPr>
        <p:spPr>
          <a:xfrm>
            <a:off x="728283" y="2071561"/>
            <a:ext cx="7493366"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t>Children with autism may need more time and support to understand puberty and the changes that will occur in their bodies and lives.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Your child may feel less confused or worry about the physical changes they experience if they are primed for those changes before they occur.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Autism does not affect when a child starts puberty. Generally speaking, puberty for girls starts around 8-13 years old and puberty for boys begins around 9-14 years old.</a:t>
            </a:r>
          </a:p>
        </p:txBody>
      </p:sp>
    </p:spTree>
    <p:extLst>
      <p:ext uri="{BB962C8B-B14F-4D97-AF65-F5344CB8AC3E}">
        <p14:creationId xmlns:p14="http://schemas.microsoft.com/office/powerpoint/2010/main" val="392298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1AF65-4293-4302-9ED7-2265873D0D99}"/>
              </a:ext>
            </a:extLst>
          </p:cNvPr>
          <p:cNvSpPr>
            <a:spLocks noGrp="1"/>
          </p:cNvSpPr>
          <p:nvPr>
            <p:ph type="title"/>
          </p:nvPr>
        </p:nvSpPr>
        <p:spPr/>
        <p:txBody>
          <a:bodyPr/>
          <a:lstStyle/>
          <a:p>
            <a:r>
              <a:rPr lang="en-US" dirty="0"/>
              <a:t>Start with the Basics</a:t>
            </a:r>
          </a:p>
        </p:txBody>
      </p:sp>
      <p:pic>
        <p:nvPicPr>
          <p:cNvPr id="4" name="Picture 3">
            <a:extLst>
              <a:ext uri="{FF2B5EF4-FFF2-40B4-BE49-F238E27FC236}">
                <a16:creationId xmlns:a16="http://schemas.microsoft.com/office/drawing/2014/main" id="{39EB7285-CC17-4378-B0B3-2BDBFE908ADB}"/>
              </a:ext>
            </a:extLst>
          </p:cNvPr>
          <p:cNvPicPr>
            <a:picLocks noChangeAspect="1"/>
          </p:cNvPicPr>
          <p:nvPr/>
        </p:nvPicPr>
        <p:blipFill>
          <a:blip r:embed="rId3"/>
          <a:stretch>
            <a:fillRect/>
          </a:stretch>
        </p:blipFill>
        <p:spPr>
          <a:xfrm>
            <a:off x="122183" y="1927986"/>
            <a:ext cx="8899634" cy="3535568"/>
          </a:xfrm>
          <a:prstGeom prst="rect">
            <a:avLst/>
          </a:prstGeom>
        </p:spPr>
      </p:pic>
      <p:sp>
        <p:nvSpPr>
          <p:cNvPr id="5" name="Rectangle 4">
            <a:extLst>
              <a:ext uri="{FF2B5EF4-FFF2-40B4-BE49-F238E27FC236}">
                <a16:creationId xmlns:a16="http://schemas.microsoft.com/office/drawing/2014/main" id="{C7023047-3E4E-4F7D-B706-119F6F0B8D3E}"/>
              </a:ext>
            </a:extLst>
          </p:cNvPr>
          <p:cNvSpPr/>
          <p:nvPr/>
        </p:nvSpPr>
        <p:spPr>
          <a:xfrm>
            <a:off x="0" y="6277430"/>
            <a:ext cx="5290119" cy="215444"/>
          </a:xfrm>
          <a:prstGeom prst="rect">
            <a:avLst/>
          </a:prstGeom>
        </p:spPr>
        <p:txBody>
          <a:bodyPr wrap="square">
            <a:spAutoFit/>
          </a:bodyPr>
          <a:lstStyle/>
          <a:p>
            <a:pPr algn="r"/>
            <a:r>
              <a:rPr lang="en-US" sz="800" dirty="0">
                <a:solidFill>
                  <a:schemeClr val="bg1"/>
                </a:solidFill>
              </a:rPr>
              <a:t>https://www.planetpuberty.org.au/wp-content/uploads/2021/06/FAM0001_A5_Brochure_LR_Digital-Version.pdf</a:t>
            </a:r>
          </a:p>
        </p:txBody>
      </p:sp>
    </p:spTree>
    <p:extLst>
      <p:ext uri="{BB962C8B-B14F-4D97-AF65-F5344CB8AC3E}">
        <p14:creationId xmlns:p14="http://schemas.microsoft.com/office/powerpoint/2010/main" val="1686030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C6521-4E32-49AB-B840-D946D24EE4D7}"/>
              </a:ext>
            </a:extLst>
          </p:cNvPr>
          <p:cNvSpPr>
            <a:spLocks noGrp="1"/>
          </p:cNvSpPr>
          <p:nvPr>
            <p:ph type="title"/>
          </p:nvPr>
        </p:nvSpPr>
        <p:spPr/>
        <p:txBody>
          <a:bodyPr/>
          <a:lstStyle/>
          <a:p>
            <a:r>
              <a:rPr lang="en-US" dirty="0"/>
              <a:t>Will my child understand?</a:t>
            </a:r>
          </a:p>
        </p:txBody>
      </p:sp>
      <p:sp>
        <p:nvSpPr>
          <p:cNvPr id="3" name="Content Placeholder 2">
            <a:extLst>
              <a:ext uri="{FF2B5EF4-FFF2-40B4-BE49-F238E27FC236}">
                <a16:creationId xmlns:a16="http://schemas.microsoft.com/office/drawing/2014/main" id="{4C39687C-FAB5-4FD2-A0FB-52B62363B2E4}"/>
              </a:ext>
            </a:extLst>
          </p:cNvPr>
          <p:cNvSpPr>
            <a:spLocks noGrp="1"/>
          </p:cNvSpPr>
          <p:nvPr>
            <p:ph idx="1"/>
          </p:nvPr>
        </p:nvSpPr>
        <p:spPr>
          <a:xfrm>
            <a:off x="415816" y="1825624"/>
            <a:ext cx="4085240" cy="4060825"/>
          </a:xfrm>
        </p:spPr>
        <p:txBody>
          <a:bodyPr>
            <a:normAutofit lnSpcReduction="10000"/>
          </a:bodyPr>
          <a:lstStyle/>
          <a:p>
            <a:r>
              <a:rPr lang="en-US" dirty="0"/>
              <a:t>Pair your talks about puberty and body changes with:</a:t>
            </a:r>
          </a:p>
          <a:p>
            <a:pPr lvl="1"/>
            <a:r>
              <a:rPr lang="en-US" dirty="0"/>
              <a:t>Priming</a:t>
            </a:r>
          </a:p>
          <a:p>
            <a:pPr lvl="1"/>
            <a:r>
              <a:rPr lang="en-US" dirty="0"/>
              <a:t>Visual Supports</a:t>
            </a:r>
          </a:p>
          <a:p>
            <a:pPr lvl="1"/>
            <a:r>
              <a:rPr lang="en-US" dirty="0"/>
              <a:t>Social Narratives</a:t>
            </a:r>
          </a:p>
          <a:p>
            <a:pPr lvl="1"/>
            <a:r>
              <a:rPr lang="en-US" dirty="0"/>
              <a:t>Task Analysis</a:t>
            </a:r>
          </a:p>
          <a:p>
            <a:pPr lvl="1"/>
            <a:r>
              <a:rPr lang="en-US" dirty="0"/>
              <a:t>Communication Supports</a:t>
            </a:r>
          </a:p>
          <a:p>
            <a:pPr lvl="1"/>
            <a:endParaRPr lang="en-US" dirty="0"/>
          </a:p>
          <a:p>
            <a:r>
              <a:rPr lang="en-US" dirty="0"/>
              <a:t>Use clear, direct language:</a:t>
            </a:r>
          </a:p>
          <a:p>
            <a:pPr lvl="1"/>
            <a:r>
              <a:rPr lang="en-US" dirty="0"/>
              <a:t>Phrases such as “voice-cracking/breaking” may lead to unnecessary anxiety because the child may take the phrase literally.</a:t>
            </a:r>
          </a:p>
        </p:txBody>
      </p:sp>
      <p:pic>
        <p:nvPicPr>
          <p:cNvPr id="4" name="Picture 3">
            <a:extLst>
              <a:ext uri="{FF2B5EF4-FFF2-40B4-BE49-F238E27FC236}">
                <a16:creationId xmlns:a16="http://schemas.microsoft.com/office/drawing/2014/main" id="{BA9F9A64-49F0-4AC5-A13D-D903A6EC3F96}"/>
              </a:ext>
            </a:extLst>
          </p:cNvPr>
          <p:cNvPicPr>
            <a:picLocks noChangeAspect="1"/>
          </p:cNvPicPr>
          <p:nvPr/>
        </p:nvPicPr>
        <p:blipFill>
          <a:blip r:embed="rId3"/>
          <a:stretch>
            <a:fillRect/>
          </a:stretch>
        </p:blipFill>
        <p:spPr>
          <a:xfrm>
            <a:off x="4572000" y="1782872"/>
            <a:ext cx="4545748" cy="4146331"/>
          </a:xfrm>
          <a:prstGeom prst="rect">
            <a:avLst/>
          </a:prstGeom>
        </p:spPr>
      </p:pic>
      <p:sp>
        <p:nvSpPr>
          <p:cNvPr id="5" name="Rectangle 4">
            <a:extLst>
              <a:ext uri="{FF2B5EF4-FFF2-40B4-BE49-F238E27FC236}">
                <a16:creationId xmlns:a16="http://schemas.microsoft.com/office/drawing/2014/main" id="{C7181365-55B9-491E-A0CA-A687D27B5FA2}"/>
              </a:ext>
            </a:extLst>
          </p:cNvPr>
          <p:cNvSpPr/>
          <p:nvPr/>
        </p:nvSpPr>
        <p:spPr>
          <a:xfrm>
            <a:off x="1324304" y="6323597"/>
            <a:ext cx="4572000" cy="215444"/>
          </a:xfrm>
          <a:prstGeom prst="rect">
            <a:avLst/>
          </a:prstGeom>
        </p:spPr>
        <p:txBody>
          <a:bodyPr>
            <a:spAutoFit/>
          </a:bodyPr>
          <a:lstStyle/>
          <a:p>
            <a:pPr algn="r"/>
            <a:r>
              <a:rPr lang="en-US" sz="800" dirty="0">
                <a:solidFill>
                  <a:schemeClr val="bg1"/>
                </a:solidFill>
              </a:rPr>
              <a:t>https://www.planetpuberty.org.au/wp-content/uploads/2021/03/How-to-use-deodorant-F.pdf</a:t>
            </a:r>
          </a:p>
        </p:txBody>
      </p:sp>
    </p:spTree>
    <p:extLst>
      <p:ext uri="{BB962C8B-B14F-4D97-AF65-F5344CB8AC3E}">
        <p14:creationId xmlns:p14="http://schemas.microsoft.com/office/powerpoint/2010/main" val="1758367533"/>
      </p:ext>
    </p:extLst>
  </p:cSld>
  <p:clrMapOvr>
    <a:masterClrMapping/>
  </p:clrMapOvr>
</p:sld>
</file>

<file path=ppt/theme/_rels/them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theme1.xml><?xml version="1.0" encoding="utf-8"?>
<a:theme xmlns:a="http://schemas.openxmlformats.org/drawingml/2006/main" name="HDC PPT Master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DC PPT Master Theme" id="{C382D527-2A20-435A-B96D-D286EF0052AD}" vid="{2A9F1495-A2B6-4502-8D2C-1DCE262FF063}"/>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nd">
  <a:themeElements>
    <a:clrScheme name="Custom 4">
      <a:dk1>
        <a:sysClr val="windowText" lastClr="000000"/>
      </a:dk1>
      <a:lt1>
        <a:sysClr val="window" lastClr="FFFFFF"/>
      </a:lt1>
      <a:dk2>
        <a:srgbClr val="3D3D3D"/>
      </a:dk2>
      <a:lt2>
        <a:srgbClr val="EBEBEB"/>
      </a:lt2>
      <a:accent1>
        <a:srgbClr val="48107A"/>
      </a:accent1>
      <a:accent2>
        <a:srgbClr val="18A7AA"/>
      </a:accent2>
      <a:accent3>
        <a:srgbClr val="92D050"/>
      </a:accent3>
      <a:accent4>
        <a:srgbClr val="F8D246"/>
      </a:accent4>
      <a:accent5>
        <a:srgbClr val="7B7B7B"/>
      </a:accent5>
      <a:accent6>
        <a:srgbClr val="FFFFF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3.xml><?xml version="1.0" encoding="utf-8"?>
<a:theme xmlns:a="http://schemas.openxmlformats.org/drawingml/2006/main" name="1_Dividend">
  <a:themeElements>
    <a:clrScheme name="Custom 4">
      <a:dk1>
        <a:sysClr val="windowText" lastClr="000000"/>
      </a:dk1>
      <a:lt1>
        <a:sysClr val="window" lastClr="FFFFFF"/>
      </a:lt1>
      <a:dk2>
        <a:srgbClr val="3D3D3D"/>
      </a:dk2>
      <a:lt2>
        <a:srgbClr val="EBEBEB"/>
      </a:lt2>
      <a:accent1>
        <a:srgbClr val="48107A"/>
      </a:accent1>
      <a:accent2>
        <a:srgbClr val="18A7AA"/>
      </a:accent2>
      <a:accent3>
        <a:srgbClr val="92D050"/>
      </a:accent3>
      <a:accent4>
        <a:srgbClr val="F8D246"/>
      </a:accent4>
      <a:accent5>
        <a:srgbClr val="7B7B7B"/>
      </a:accent5>
      <a:accent6>
        <a:srgbClr val="FFFFF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Dividend">
  <a:themeElements>
    <a:clrScheme name="Custom 4">
      <a:dk1>
        <a:sysClr val="windowText" lastClr="000000"/>
      </a:dk1>
      <a:lt1>
        <a:sysClr val="window" lastClr="FFFFFF"/>
      </a:lt1>
      <a:dk2>
        <a:srgbClr val="3D3D3D"/>
      </a:dk2>
      <a:lt2>
        <a:srgbClr val="EBEBEB"/>
      </a:lt2>
      <a:accent1>
        <a:srgbClr val="48107A"/>
      </a:accent1>
      <a:accent2>
        <a:srgbClr val="18A7AA"/>
      </a:accent2>
      <a:accent3>
        <a:srgbClr val="92D050"/>
      </a:accent3>
      <a:accent4>
        <a:srgbClr val="F8D246"/>
      </a:accent4>
      <a:accent5>
        <a:srgbClr val="7B7B7B"/>
      </a:accent5>
      <a:accent6>
        <a:srgbClr val="FFFFF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6.xml><?xml version="1.0" encoding="utf-8"?>
<a:theme xmlns:a="http://schemas.openxmlformats.org/drawingml/2006/main" name="8_LISA PPT TEMPLATE">
  <a:themeElements>
    <a:clrScheme name="Custom 1">
      <a:dk1>
        <a:sysClr val="windowText" lastClr="000000"/>
      </a:dk1>
      <a:lt1>
        <a:sysClr val="window" lastClr="FFFFFF"/>
      </a:lt1>
      <a:dk2>
        <a:srgbClr val="646B86"/>
      </a:dk2>
      <a:lt2>
        <a:srgbClr val="C5D1D7"/>
      </a:lt2>
      <a:accent1>
        <a:srgbClr val="45245D"/>
      </a:accent1>
      <a:accent2>
        <a:srgbClr val="30214F"/>
      </a:accent2>
      <a:accent3>
        <a:srgbClr val="F69224"/>
      </a:accent3>
      <a:accent4>
        <a:srgbClr val="BB9DE3"/>
      </a:accent4>
      <a:accent5>
        <a:srgbClr val="F8C690"/>
      </a:accent5>
      <a:accent6>
        <a:srgbClr val="D19049"/>
      </a:accent6>
      <a:hlink>
        <a:srgbClr val="8A4CB8"/>
      </a:hlink>
      <a:folHlink>
        <a:srgbClr val="0070C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3_Dividend">
  <a:themeElements>
    <a:clrScheme name="Custom 4">
      <a:dk1>
        <a:sysClr val="windowText" lastClr="000000"/>
      </a:dk1>
      <a:lt1>
        <a:sysClr val="window" lastClr="FFFFFF"/>
      </a:lt1>
      <a:dk2>
        <a:srgbClr val="3D3D3D"/>
      </a:dk2>
      <a:lt2>
        <a:srgbClr val="EBEBEB"/>
      </a:lt2>
      <a:accent1>
        <a:srgbClr val="48107A"/>
      </a:accent1>
      <a:accent2>
        <a:srgbClr val="18A7AA"/>
      </a:accent2>
      <a:accent3>
        <a:srgbClr val="92D050"/>
      </a:accent3>
      <a:accent4>
        <a:srgbClr val="F8D246"/>
      </a:accent4>
      <a:accent5>
        <a:srgbClr val="7B7B7B"/>
      </a:accent5>
      <a:accent6>
        <a:srgbClr val="FFFFF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HDC PPT Master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DC PPT Master Theme" id="{C382D527-2A20-435A-B96D-D286EF0052AD}" vid="{2A9F1495-A2B6-4502-8D2C-1DCE262FF06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73fb2999-bc87-4939-868f-b9aa690f947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FA7989BE46A4A4B8706D8CD0F197BB6" ma:contentTypeVersion="15" ma:contentTypeDescription="Create a new document." ma:contentTypeScope="" ma:versionID="38ee6d66530aebaf3bd9c8516c33c587">
  <xsd:schema xmlns:xsd="http://www.w3.org/2001/XMLSchema" xmlns:xs="http://www.w3.org/2001/XMLSchema" xmlns:p="http://schemas.microsoft.com/office/2006/metadata/properties" xmlns:ns3="73fb2999-bc87-4939-868f-b9aa690f947c" xmlns:ns4="debb70d8-bbd5-4bf6-b20e-74acb448f478" targetNamespace="http://schemas.microsoft.com/office/2006/metadata/properties" ma:root="true" ma:fieldsID="80835c8bc2decc73bdb814a0c50fcd35" ns3:_="" ns4:_="">
    <xsd:import namespace="73fb2999-bc87-4939-868f-b9aa690f947c"/>
    <xsd:import namespace="debb70d8-bbd5-4bf6-b20e-74acb448f47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fb2999-bc87-4939-868f-b9aa690f94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ebb70d8-bbd5-4bf6-b20e-74acb448f478"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0024BD-0EEC-4D35-8A7E-D07D0D918288}">
  <ds:schemaRefs>
    <ds:schemaRef ds:uri="http://schemas.microsoft.com/sharepoint/v3/contenttype/forms"/>
  </ds:schemaRefs>
</ds:datastoreItem>
</file>

<file path=customXml/itemProps2.xml><?xml version="1.0" encoding="utf-8"?>
<ds:datastoreItem xmlns:ds="http://schemas.openxmlformats.org/officeDocument/2006/customXml" ds:itemID="{3F4290EC-A41F-4E38-87EA-779872CA7894}">
  <ds:schemaRefs>
    <ds:schemaRef ds:uri="http://purl.org/dc/terms/"/>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73fb2999-bc87-4939-868f-b9aa690f947c"/>
    <ds:schemaRef ds:uri="debb70d8-bbd5-4bf6-b20e-74acb448f478"/>
    <ds:schemaRef ds:uri="http://purl.org/dc/dcmitype/"/>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962C9BEE-DCB5-48FE-8419-B4A6E18062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fb2999-bc87-4939-868f-b9aa690f947c"/>
    <ds:schemaRef ds:uri="debb70d8-bbd5-4bf6-b20e-74acb448f4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HDC PPT Master Theme</Template>
  <TotalTime>6376</TotalTime>
  <Words>1207</Words>
  <Application>Microsoft Office PowerPoint</Application>
  <PresentationFormat>On-screen Show (4:3)</PresentationFormat>
  <Paragraphs>82</Paragraphs>
  <Slides>13</Slides>
  <Notes>11</Notes>
  <HiddenSlides>0</HiddenSlides>
  <MMClips>0</MMClips>
  <ScaleCrop>false</ScaleCrop>
  <HeadingPairs>
    <vt:vector size="6" baseType="variant">
      <vt:variant>
        <vt:lpstr>Fonts Used</vt:lpstr>
      </vt:variant>
      <vt:variant>
        <vt:i4>12</vt:i4>
      </vt:variant>
      <vt:variant>
        <vt:lpstr>Theme</vt:lpstr>
      </vt:variant>
      <vt:variant>
        <vt:i4>9</vt:i4>
      </vt:variant>
      <vt:variant>
        <vt:lpstr>Slide Titles</vt:lpstr>
      </vt:variant>
      <vt:variant>
        <vt:i4>13</vt:i4>
      </vt:variant>
    </vt:vector>
  </HeadingPairs>
  <TitlesOfParts>
    <vt:vector size="34" baseType="lpstr">
      <vt:lpstr>Arial</vt:lpstr>
      <vt:lpstr>Calibri</vt:lpstr>
      <vt:lpstr>Calibri Light</vt:lpstr>
      <vt:lpstr>Century Gothic</vt:lpstr>
      <vt:lpstr>Georgia</vt:lpstr>
      <vt:lpstr>Gill Sans MT</vt:lpstr>
      <vt:lpstr>Impact</vt:lpstr>
      <vt:lpstr>Microsoft Sans Serif</vt:lpstr>
      <vt:lpstr>Symbol</vt:lpstr>
      <vt:lpstr>Times New Roman</vt:lpstr>
      <vt:lpstr>Wingdings</vt:lpstr>
      <vt:lpstr>Wingdings 2</vt:lpstr>
      <vt:lpstr>HDC PPT Master Theme</vt:lpstr>
      <vt:lpstr>Dividend</vt:lpstr>
      <vt:lpstr>1_Dividend</vt:lpstr>
      <vt:lpstr>1_Office Theme</vt:lpstr>
      <vt:lpstr>2_Dividend</vt:lpstr>
      <vt:lpstr>8_LISA PPT TEMPLATE</vt:lpstr>
      <vt:lpstr>3_Dividend</vt:lpstr>
      <vt:lpstr>2_Office Theme</vt:lpstr>
      <vt:lpstr>1_HDC PPT Master Theme</vt:lpstr>
      <vt:lpstr>LASARD Parent Training Series</vt:lpstr>
      <vt:lpstr>PowerPoint Presentation</vt:lpstr>
      <vt:lpstr>ABOUT US</vt:lpstr>
      <vt:lpstr>District Autism and Related Disabilities Team</vt:lpstr>
      <vt:lpstr>Autism + Puberty</vt:lpstr>
      <vt:lpstr>PowerPoint Presentation</vt:lpstr>
      <vt:lpstr>Preparing Children with Autism for Puberty</vt:lpstr>
      <vt:lpstr>Start with the Basics</vt:lpstr>
      <vt:lpstr>Will my child understand?</vt:lpstr>
      <vt:lpstr>Visual Supports</vt:lpstr>
      <vt:lpstr>Social  Narratives</vt:lpstr>
      <vt:lpstr>PowerPoint Presentation</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Luna, Melinda K.</dc:creator>
  <cp:lastModifiedBy>Danice M. Thomas</cp:lastModifiedBy>
  <cp:revision>312</cp:revision>
  <dcterms:created xsi:type="dcterms:W3CDTF">2022-07-06T16:59:09Z</dcterms:created>
  <dcterms:modified xsi:type="dcterms:W3CDTF">2023-01-30T21:23:26Z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0x0101004FA7989BE46A4A4B8706D8CD0F197BB6</vt:lpwstr>
  </property>
</Properties>
</file>