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4C7E-D86D-42A5-B068-BE93FFA689BB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A0F6-E2CD-4598-A111-C0262E258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4C7E-D86D-42A5-B068-BE93FFA689BB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A0F6-E2CD-4598-A111-C0262E258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80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4C7E-D86D-42A5-B068-BE93FFA689BB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A0F6-E2CD-4598-A111-C0262E258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4C7E-D86D-42A5-B068-BE93FFA689BB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A0F6-E2CD-4598-A111-C0262E258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6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4C7E-D86D-42A5-B068-BE93FFA689BB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A0F6-E2CD-4598-A111-C0262E258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1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4C7E-D86D-42A5-B068-BE93FFA689BB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A0F6-E2CD-4598-A111-C0262E258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9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4C7E-D86D-42A5-B068-BE93FFA689BB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A0F6-E2CD-4598-A111-C0262E258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1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4C7E-D86D-42A5-B068-BE93FFA689BB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A0F6-E2CD-4598-A111-C0262E258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5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4C7E-D86D-42A5-B068-BE93FFA689BB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A0F6-E2CD-4598-A111-C0262E258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5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4C7E-D86D-42A5-B068-BE93FFA689BB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A0F6-E2CD-4598-A111-C0262E258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0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4C7E-D86D-42A5-B068-BE93FFA689BB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A0F6-E2CD-4598-A111-C0262E258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9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84C7E-D86D-42A5-B068-BE93FFA689BB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EA0F6-E2CD-4598-A111-C0262E258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lendar&#10;&#10;Description automatically generated">
            <a:extLst>
              <a:ext uri="{FF2B5EF4-FFF2-40B4-BE49-F238E27FC236}">
                <a16:creationId xmlns:a16="http://schemas.microsoft.com/office/drawing/2014/main" id="{5D525A18-7F0C-4BE0-B450-96A4EDC13A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12"/>
          <a:stretch/>
        </p:blipFill>
        <p:spPr>
          <a:xfrm>
            <a:off x="1658488" y="1281"/>
            <a:ext cx="8875041" cy="68567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AC545F-E859-4BEB-B9A7-C3AC6F7748F1}"/>
              </a:ext>
            </a:extLst>
          </p:cNvPr>
          <p:cNvSpPr txBox="1"/>
          <p:nvPr/>
        </p:nvSpPr>
        <p:spPr>
          <a:xfrm>
            <a:off x="5511984" y="1835076"/>
            <a:ext cx="1168030" cy="345367"/>
          </a:xfrm>
          <a:prstGeom prst="rect">
            <a:avLst/>
          </a:prstGeom>
          <a:noFill/>
        </p:spPr>
        <p:txBody>
          <a:bodyPr wrap="square" lIns="81739" tIns="40870" rIns="81739" bIns="40870" rtlCol="0">
            <a:spAutoFit/>
          </a:bodyPr>
          <a:lstStyle/>
          <a:p>
            <a:pPr algn="ctr"/>
            <a:r>
              <a:rPr lang="en-US" sz="1708" dirty="0"/>
              <a:t>Name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BF5DD6-B6B4-4D9A-948E-60B56E0846A9}"/>
              </a:ext>
            </a:extLst>
          </p:cNvPr>
          <p:cNvSpPr txBox="1"/>
          <p:nvPr/>
        </p:nvSpPr>
        <p:spPr>
          <a:xfrm>
            <a:off x="3192366" y="2722793"/>
            <a:ext cx="1168030" cy="345367"/>
          </a:xfrm>
          <a:prstGeom prst="rect">
            <a:avLst/>
          </a:prstGeom>
          <a:noFill/>
        </p:spPr>
        <p:txBody>
          <a:bodyPr wrap="square" lIns="81739" tIns="40870" rIns="81739" bIns="40870" rtlCol="0">
            <a:spAutoFit/>
          </a:bodyPr>
          <a:lstStyle/>
          <a:p>
            <a:pPr algn="ctr"/>
            <a:r>
              <a:rPr lang="en-US" sz="1708" dirty="0"/>
              <a:t>Name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940304-CC0F-4112-B153-0455AF9EB91F}"/>
              </a:ext>
            </a:extLst>
          </p:cNvPr>
          <p:cNvSpPr txBox="1"/>
          <p:nvPr/>
        </p:nvSpPr>
        <p:spPr>
          <a:xfrm>
            <a:off x="7818353" y="3620655"/>
            <a:ext cx="1168030" cy="345367"/>
          </a:xfrm>
          <a:prstGeom prst="rect">
            <a:avLst/>
          </a:prstGeom>
          <a:noFill/>
        </p:spPr>
        <p:txBody>
          <a:bodyPr wrap="square" lIns="81739" tIns="40870" rIns="81739" bIns="40870" rtlCol="0">
            <a:spAutoFit/>
          </a:bodyPr>
          <a:lstStyle/>
          <a:p>
            <a:pPr algn="ctr"/>
            <a:r>
              <a:rPr lang="en-US" sz="1708" dirty="0"/>
              <a:t>Name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C68612-FE1C-4287-9EA8-6ED3AB3FFE75}"/>
              </a:ext>
            </a:extLst>
          </p:cNvPr>
          <p:cNvSpPr txBox="1"/>
          <p:nvPr/>
        </p:nvSpPr>
        <p:spPr>
          <a:xfrm>
            <a:off x="6633881" y="3620656"/>
            <a:ext cx="1168030" cy="345367"/>
          </a:xfrm>
          <a:prstGeom prst="rect">
            <a:avLst/>
          </a:prstGeom>
          <a:noFill/>
        </p:spPr>
        <p:txBody>
          <a:bodyPr wrap="square" lIns="81739" tIns="40870" rIns="81739" bIns="40870" rtlCol="0">
            <a:spAutoFit/>
          </a:bodyPr>
          <a:lstStyle/>
          <a:p>
            <a:pPr algn="ctr"/>
            <a:r>
              <a:rPr lang="en-US" sz="1708" dirty="0"/>
              <a:t>Name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90F93B-2AF4-4595-B756-24CD314E0DA2}"/>
              </a:ext>
            </a:extLst>
          </p:cNvPr>
          <p:cNvSpPr txBox="1"/>
          <p:nvPr/>
        </p:nvSpPr>
        <p:spPr>
          <a:xfrm>
            <a:off x="5528426" y="3624357"/>
            <a:ext cx="1168030" cy="345367"/>
          </a:xfrm>
          <a:prstGeom prst="rect">
            <a:avLst/>
          </a:prstGeom>
          <a:noFill/>
        </p:spPr>
        <p:txBody>
          <a:bodyPr wrap="square" lIns="81739" tIns="40870" rIns="81739" bIns="40870" rtlCol="0">
            <a:spAutoFit/>
          </a:bodyPr>
          <a:lstStyle/>
          <a:p>
            <a:pPr algn="ctr"/>
            <a:r>
              <a:rPr lang="en-US" sz="1708" dirty="0"/>
              <a:t>Name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1082D6-CA48-404C-9837-7AEF1AC3A616}"/>
              </a:ext>
            </a:extLst>
          </p:cNvPr>
          <p:cNvSpPr txBox="1"/>
          <p:nvPr/>
        </p:nvSpPr>
        <p:spPr>
          <a:xfrm>
            <a:off x="4343954" y="3624358"/>
            <a:ext cx="1168030" cy="345367"/>
          </a:xfrm>
          <a:prstGeom prst="rect">
            <a:avLst/>
          </a:prstGeom>
          <a:noFill/>
        </p:spPr>
        <p:txBody>
          <a:bodyPr wrap="square" lIns="81739" tIns="40870" rIns="81739" bIns="40870" rtlCol="0">
            <a:spAutoFit/>
          </a:bodyPr>
          <a:lstStyle/>
          <a:p>
            <a:pPr algn="ctr"/>
            <a:r>
              <a:rPr lang="en-US" sz="1708" dirty="0"/>
              <a:t>Name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57BC58-AB7C-4A14-AB61-34BE701BE1CC}"/>
              </a:ext>
            </a:extLst>
          </p:cNvPr>
          <p:cNvSpPr txBox="1"/>
          <p:nvPr/>
        </p:nvSpPr>
        <p:spPr>
          <a:xfrm>
            <a:off x="3145650" y="3586250"/>
            <a:ext cx="1168030" cy="345367"/>
          </a:xfrm>
          <a:prstGeom prst="rect">
            <a:avLst/>
          </a:prstGeom>
          <a:noFill/>
        </p:spPr>
        <p:txBody>
          <a:bodyPr wrap="square" lIns="81739" tIns="40870" rIns="81739" bIns="40870" rtlCol="0">
            <a:spAutoFit/>
          </a:bodyPr>
          <a:lstStyle/>
          <a:p>
            <a:pPr algn="ctr"/>
            <a:r>
              <a:rPr lang="en-US" sz="1708" dirty="0"/>
              <a:t>Name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9171F7-B271-4584-BB0F-C4A5435AA430}"/>
              </a:ext>
            </a:extLst>
          </p:cNvPr>
          <p:cNvSpPr txBox="1"/>
          <p:nvPr/>
        </p:nvSpPr>
        <p:spPr>
          <a:xfrm>
            <a:off x="7739336" y="4495216"/>
            <a:ext cx="1168030" cy="345367"/>
          </a:xfrm>
          <a:prstGeom prst="rect">
            <a:avLst/>
          </a:prstGeom>
          <a:noFill/>
        </p:spPr>
        <p:txBody>
          <a:bodyPr wrap="square" lIns="81739" tIns="40870" rIns="81739" bIns="40870" rtlCol="0">
            <a:spAutoFit/>
          </a:bodyPr>
          <a:lstStyle/>
          <a:p>
            <a:pPr algn="ctr"/>
            <a:r>
              <a:rPr lang="en-US" sz="1708" dirty="0"/>
              <a:t>Name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BD4457-5D00-433B-A253-0E0BEFBF62E0}"/>
              </a:ext>
            </a:extLst>
          </p:cNvPr>
          <p:cNvSpPr txBox="1"/>
          <p:nvPr/>
        </p:nvSpPr>
        <p:spPr>
          <a:xfrm>
            <a:off x="6633881" y="4491514"/>
            <a:ext cx="1168030" cy="345367"/>
          </a:xfrm>
          <a:prstGeom prst="rect">
            <a:avLst/>
          </a:prstGeom>
          <a:noFill/>
        </p:spPr>
        <p:txBody>
          <a:bodyPr wrap="square" lIns="81739" tIns="40870" rIns="81739" bIns="40870" rtlCol="0">
            <a:spAutoFit/>
          </a:bodyPr>
          <a:lstStyle/>
          <a:p>
            <a:pPr algn="ctr"/>
            <a:r>
              <a:rPr lang="en-US" sz="1708" dirty="0"/>
              <a:t>Name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A21AA5-1CE8-4034-BCE4-C171FCA34342}"/>
              </a:ext>
            </a:extLst>
          </p:cNvPr>
          <p:cNvSpPr txBox="1"/>
          <p:nvPr/>
        </p:nvSpPr>
        <p:spPr>
          <a:xfrm>
            <a:off x="4360396" y="4487813"/>
            <a:ext cx="1168030" cy="345367"/>
          </a:xfrm>
          <a:prstGeom prst="rect">
            <a:avLst/>
          </a:prstGeom>
          <a:noFill/>
        </p:spPr>
        <p:txBody>
          <a:bodyPr wrap="square" lIns="81739" tIns="40870" rIns="81739" bIns="40870" rtlCol="0">
            <a:spAutoFit/>
          </a:bodyPr>
          <a:lstStyle/>
          <a:p>
            <a:pPr algn="ctr"/>
            <a:r>
              <a:rPr lang="en-US" sz="1708" dirty="0"/>
              <a:t>Name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DC9806-1E8E-4062-B02F-FC31DA84D179}"/>
              </a:ext>
            </a:extLst>
          </p:cNvPr>
          <p:cNvSpPr txBox="1"/>
          <p:nvPr/>
        </p:nvSpPr>
        <p:spPr>
          <a:xfrm>
            <a:off x="5511983" y="4487813"/>
            <a:ext cx="1168030" cy="345367"/>
          </a:xfrm>
          <a:prstGeom prst="rect">
            <a:avLst/>
          </a:prstGeom>
          <a:noFill/>
        </p:spPr>
        <p:txBody>
          <a:bodyPr wrap="square" lIns="81739" tIns="40870" rIns="81739" bIns="40870" rtlCol="0">
            <a:spAutoFit/>
          </a:bodyPr>
          <a:lstStyle/>
          <a:p>
            <a:pPr algn="ctr"/>
            <a:r>
              <a:rPr lang="en-US" sz="1708" dirty="0"/>
              <a:t>Name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90CD43-DE57-4E1D-B137-09720510BA75}"/>
              </a:ext>
            </a:extLst>
          </p:cNvPr>
          <p:cNvSpPr txBox="1"/>
          <p:nvPr/>
        </p:nvSpPr>
        <p:spPr>
          <a:xfrm>
            <a:off x="3192366" y="4487814"/>
            <a:ext cx="1168030" cy="345367"/>
          </a:xfrm>
          <a:prstGeom prst="rect">
            <a:avLst/>
          </a:prstGeom>
          <a:noFill/>
        </p:spPr>
        <p:txBody>
          <a:bodyPr wrap="square" lIns="81739" tIns="40870" rIns="81739" bIns="40870" rtlCol="0">
            <a:spAutoFit/>
          </a:bodyPr>
          <a:lstStyle/>
          <a:p>
            <a:pPr algn="ctr"/>
            <a:r>
              <a:rPr lang="en-US" sz="1708" dirty="0"/>
              <a:t>Name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1F9DE0C-0592-4226-8091-57AA2510FE03}"/>
              </a:ext>
            </a:extLst>
          </p:cNvPr>
          <p:cNvSpPr txBox="1"/>
          <p:nvPr/>
        </p:nvSpPr>
        <p:spPr>
          <a:xfrm>
            <a:off x="3192366" y="5389377"/>
            <a:ext cx="1168030" cy="345367"/>
          </a:xfrm>
          <a:prstGeom prst="rect">
            <a:avLst/>
          </a:prstGeom>
          <a:noFill/>
        </p:spPr>
        <p:txBody>
          <a:bodyPr wrap="square" lIns="81739" tIns="40870" rIns="81739" bIns="40870" rtlCol="0">
            <a:spAutoFit/>
          </a:bodyPr>
          <a:lstStyle/>
          <a:p>
            <a:pPr algn="ctr"/>
            <a:r>
              <a:rPr lang="en-US" sz="1708" dirty="0"/>
              <a:t>Name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C619A9-9962-401B-B796-4D70728BF8B8}"/>
              </a:ext>
            </a:extLst>
          </p:cNvPr>
          <p:cNvSpPr txBox="1"/>
          <p:nvPr/>
        </p:nvSpPr>
        <p:spPr>
          <a:xfrm>
            <a:off x="4280064" y="5389378"/>
            <a:ext cx="1168030" cy="345367"/>
          </a:xfrm>
          <a:prstGeom prst="rect">
            <a:avLst/>
          </a:prstGeom>
          <a:noFill/>
        </p:spPr>
        <p:txBody>
          <a:bodyPr wrap="square" lIns="81739" tIns="40870" rIns="81739" bIns="40870" rtlCol="0">
            <a:spAutoFit/>
          </a:bodyPr>
          <a:lstStyle/>
          <a:p>
            <a:pPr algn="ctr"/>
            <a:r>
              <a:rPr lang="en-US" sz="1708" dirty="0"/>
              <a:t>Name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141048A-6217-40D4-BFE6-BF7FBCC40A0F}"/>
              </a:ext>
            </a:extLst>
          </p:cNvPr>
          <p:cNvSpPr txBox="1"/>
          <p:nvPr/>
        </p:nvSpPr>
        <p:spPr>
          <a:xfrm>
            <a:off x="7864485" y="2759905"/>
            <a:ext cx="1168030" cy="345367"/>
          </a:xfrm>
          <a:prstGeom prst="rect">
            <a:avLst/>
          </a:prstGeom>
          <a:noFill/>
        </p:spPr>
        <p:txBody>
          <a:bodyPr wrap="square" lIns="81739" tIns="40870" rIns="81739" bIns="40870" rtlCol="0">
            <a:spAutoFit/>
          </a:bodyPr>
          <a:lstStyle/>
          <a:p>
            <a:pPr algn="ctr"/>
            <a:r>
              <a:rPr lang="en-US" sz="1708" dirty="0"/>
              <a:t>Name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EA85838-7FC4-48AB-B32A-A8F1F532BEFD}"/>
              </a:ext>
            </a:extLst>
          </p:cNvPr>
          <p:cNvSpPr txBox="1"/>
          <p:nvPr/>
        </p:nvSpPr>
        <p:spPr>
          <a:xfrm>
            <a:off x="6680013" y="1867563"/>
            <a:ext cx="1168030" cy="345367"/>
          </a:xfrm>
          <a:prstGeom prst="rect">
            <a:avLst/>
          </a:prstGeom>
          <a:noFill/>
        </p:spPr>
        <p:txBody>
          <a:bodyPr wrap="square" lIns="81739" tIns="40870" rIns="81739" bIns="40870" rtlCol="0">
            <a:spAutoFit/>
          </a:bodyPr>
          <a:lstStyle/>
          <a:p>
            <a:pPr algn="ctr"/>
            <a:r>
              <a:rPr lang="en-US" sz="1708" dirty="0"/>
              <a:t>Name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AE05178-FD81-4E1F-AA70-3FE7FA20E28F}"/>
              </a:ext>
            </a:extLst>
          </p:cNvPr>
          <p:cNvSpPr txBox="1"/>
          <p:nvPr/>
        </p:nvSpPr>
        <p:spPr>
          <a:xfrm>
            <a:off x="5505217" y="2725848"/>
            <a:ext cx="1168030" cy="345367"/>
          </a:xfrm>
          <a:prstGeom prst="rect">
            <a:avLst/>
          </a:prstGeom>
          <a:noFill/>
        </p:spPr>
        <p:txBody>
          <a:bodyPr wrap="square" lIns="81739" tIns="40870" rIns="81739" bIns="40870" rtlCol="0">
            <a:spAutoFit/>
          </a:bodyPr>
          <a:lstStyle/>
          <a:p>
            <a:pPr algn="ctr"/>
            <a:r>
              <a:rPr lang="en-US" sz="1708" dirty="0"/>
              <a:t>Name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201F8CB-AAD7-4DB7-8E45-969E3FB76420}"/>
              </a:ext>
            </a:extLst>
          </p:cNvPr>
          <p:cNvSpPr txBox="1"/>
          <p:nvPr/>
        </p:nvSpPr>
        <p:spPr>
          <a:xfrm>
            <a:off x="6696456" y="2718302"/>
            <a:ext cx="1168030" cy="345367"/>
          </a:xfrm>
          <a:prstGeom prst="rect">
            <a:avLst/>
          </a:prstGeom>
          <a:noFill/>
        </p:spPr>
        <p:txBody>
          <a:bodyPr wrap="square" lIns="81739" tIns="40870" rIns="81739" bIns="40870" rtlCol="0">
            <a:spAutoFit/>
          </a:bodyPr>
          <a:lstStyle/>
          <a:p>
            <a:pPr algn="ctr"/>
            <a:r>
              <a:rPr lang="en-US" sz="1708" dirty="0"/>
              <a:t>Name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4AD19C-3F6D-4B24-9AE4-5874A567BEC9}"/>
              </a:ext>
            </a:extLst>
          </p:cNvPr>
          <p:cNvSpPr txBox="1"/>
          <p:nvPr/>
        </p:nvSpPr>
        <p:spPr>
          <a:xfrm>
            <a:off x="4325905" y="2718302"/>
            <a:ext cx="1168030" cy="345367"/>
          </a:xfrm>
          <a:prstGeom prst="rect">
            <a:avLst/>
          </a:prstGeom>
          <a:noFill/>
        </p:spPr>
        <p:txBody>
          <a:bodyPr wrap="square" lIns="81739" tIns="40870" rIns="81739" bIns="40870" rtlCol="0">
            <a:spAutoFit/>
          </a:bodyPr>
          <a:lstStyle/>
          <a:p>
            <a:pPr algn="ctr"/>
            <a:r>
              <a:rPr lang="en-US" sz="1708" dirty="0"/>
              <a:t>Name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81EBAFD-A904-4476-A7AB-C6E58B5E47C8}"/>
              </a:ext>
            </a:extLst>
          </p:cNvPr>
          <p:cNvSpPr txBox="1"/>
          <p:nvPr/>
        </p:nvSpPr>
        <p:spPr>
          <a:xfrm>
            <a:off x="7818352" y="1870367"/>
            <a:ext cx="1168030" cy="345367"/>
          </a:xfrm>
          <a:prstGeom prst="rect">
            <a:avLst/>
          </a:prstGeom>
          <a:noFill/>
        </p:spPr>
        <p:txBody>
          <a:bodyPr wrap="square" lIns="81739" tIns="40870" rIns="81739" bIns="40870" rtlCol="0">
            <a:spAutoFit/>
          </a:bodyPr>
          <a:lstStyle/>
          <a:p>
            <a:pPr algn="ctr"/>
            <a:r>
              <a:rPr lang="en-US" sz="1708" dirty="0"/>
              <a:t>Name </a:t>
            </a:r>
          </a:p>
        </p:txBody>
      </p:sp>
    </p:spTree>
    <p:extLst>
      <p:ext uri="{BB962C8B-B14F-4D97-AF65-F5344CB8AC3E}">
        <p14:creationId xmlns:p14="http://schemas.microsoft.com/office/powerpoint/2010/main" val="6885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East Baton Rouge Parish School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M. Stein</dc:creator>
  <cp:lastModifiedBy>Emily M. Stein</cp:lastModifiedBy>
  <cp:revision>1</cp:revision>
  <dcterms:created xsi:type="dcterms:W3CDTF">2023-01-31T19:33:48Z</dcterms:created>
  <dcterms:modified xsi:type="dcterms:W3CDTF">2023-01-31T19:36:55Z</dcterms:modified>
</cp:coreProperties>
</file>