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Bangers"/>
      <p:regular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747775"/>
          </p15:clr>
        </p15:guide>
        <p15:guide id="2" pos="31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Banger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b37d87235_0_11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b37d8723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058399" cy="7772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06400" y="673950"/>
            <a:ext cx="7789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0">
                <a:latin typeface="Bangers"/>
                <a:ea typeface="Bangers"/>
                <a:cs typeface="Bangers"/>
                <a:sym typeface="Bangers"/>
              </a:rPr>
              <a:t>FIELD DAY</a:t>
            </a:r>
            <a:endParaRPr sz="1400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20800" y="2195950"/>
            <a:ext cx="77898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RESCHEDULED</a:t>
            </a:r>
            <a:r>
              <a:rPr lang="en" sz="1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 </a:t>
            </a:r>
            <a:endParaRPr sz="1300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220800" y="4010975"/>
            <a:ext cx="7789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DUE TO THE HIGH CHANCE OF 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INCLEMENT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 WEATHER ON THURSDAY, WE WILL BE 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RESCHEDULING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 FIELD DAY. IT WILL BE MOVED TO </a:t>
            </a:r>
            <a:r>
              <a:rPr b="1" lang="en" sz="1500" u="sng">
                <a:latin typeface="Comfortaa"/>
                <a:ea typeface="Comfortaa"/>
                <a:cs typeface="Comfortaa"/>
                <a:sym typeface="Comfortaa"/>
              </a:rPr>
              <a:t>MAY 12TH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. YOU CAN CONTINUE TO SEND YOUR GRADE 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LEVEL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 DONATIONS AND PURCHASE TICKETS FOR THE EVENT. AS ALWAYS, THANK YOU FOR THE SUPPORT!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348900" y="5119175"/>
            <a:ext cx="76617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381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DEBIDO A LA ALTA PROBABILIDAD DE TIEMPO INCLEMENTE EL JUEVES, ESTAREMOS REPROGRAMANDO EL DÍA DE CAMPO. SE TRASLADARÁ AL </a:t>
            </a:r>
            <a:r>
              <a:rPr b="1" lang="en" sz="1600" u="sng">
                <a:latin typeface="Comfortaa"/>
                <a:ea typeface="Comfortaa"/>
                <a:cs typeface="Comfortaa"/>
                <a:sym typeface="Comfortaa"/>
              </a:rPr>
              <a:t>12 DE MAYO</a:t>
            </a: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. PUEDE CONTINUAR ENVIANDO SUS DONACIONES DE NIVEL DE GRADO Y COMPRAR BOLETOS PARA EL EVENTO. COMO SIEMPRE, GRACIAS POR EL APOYO!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cxnSp>
        <p:nvCxnSpPr>
          <p:cNvPr id="59" name="Google Shape;59;p13"/>
          <p:cNvCxnSpPr/>
          <p:nvPr/>
        </p:nvCxnSpPr>
        <p:spPr>
          <a:xfrm>
            <a:off x="1447750" y="5119175"/>
            <a:ext cx="73359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4592" y="961167"/>
            <a:ext cx="1912650" cy="176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058399" cy="77724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06400" y="673950"/>
            <a:ext cx="7789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0">
                <a:latin typeface="Bangers"/>
                <a:ea typeface="Bangers"/>
                <a:cs typeface="Bangers"/>
                <a:sym typeface="Bangers"/>
              </a:rPr>
              <a:t>FIELD DAY</a:t>
            </a:r>
            <a:endParaRPr sz="1400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220800" y="2195950"/>
            <a:ext cx="77898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rPr>
              <a:t>RESCHEDULED </a:t>
            </a:r>
            <a:endParaRPr sz="1300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220800" y="4010975"/>
            <a:ext cx="7789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DUE TO THE HIGH CHANCE OF INCLEMENT WEATHER ON THURSDAY, WE WILL BE RESCHEDULING FIELD DAY. IT WILL BE MOVED TO </a:t>
            </a:r>
            <a:r>
              <a:rPr b="1" lang="en" sz="1500" u="sng">
                <a:latin typeface="Comfortaa"/>
                <a:ea typeface="Comfortaa"/>
                <a:cs typeface="Comfortaa"/>
                <a:sym typeface="Comfortaa"/>
              </a:rPr>
              <a:t>MAY 12TH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. YOU CAN CONTINUE TO SEND YOUR GRADE LEVEL DONATIONS AND PURCHASE TICKETS FOR THE EVENT. AS ALWAYS, THANK YOU FOR THE SUPPORT!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1348900" y="5119175"/>
            <a:ext cx="76617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381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DEBIDO A LA ALTA PROBABILIDAD DE TIEMPO INCLEMENTE EL JUEVES, ESTAREMOS REPROGRAMANDO EL DÍA DE CAMPO. SE TRASLADARÁ AL </a:t>
            </a:r>
            <a:r>
              <a:rPr b="1" lang="en" sz="1600" u="sng">
                <a:latin typeface="Comfortaa"/>
                <a:ea typeface="Comfortaa"/>
                <a:cs typeface="Comfortaa"/>
                <a:sym typeface="Comfortaa"/>
              </a:rPr>
              <a:t>12 DE MAYO</a:t>
            </a: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. PUEDE CONTINUAR ENVIANDO SUS DONACIONES DE NIVEL DE GRADO Y COMPRAR BOLETOS PARA EL EVENTO. COMO SIEMPRE, GRACIAS POR EL APOYO!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cxnSp>
        <p:nvCxnSpPr>
          <p:cNvPr id="70" name="Google Shape;70;p14"/>
          <p:cNvCxnSpPr/>
          <p:nvPr/>
        </p:nvCxnSpPr>
        <p:spPr>
          <a:xfrm>
            <a:off x="1447750" y="5119175"/>
            <a:ext cx="73359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4592" y="961167"/>
            <a:ext cx="1912650" cy="176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